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7559675" cy="1069181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66"/>
    <a:srgbClr val="DEC19A"/>
    <a:srgbClr val="FF6699"/>
    <a:srgbClr val="CCCC00"/>
    <a:srgbClr val="FF9900"/>
    <a:srgbClr val="333300"/>
    <a:srgbClr val="4572B8"/>
    <a:srgbClr val="BAD55E"/>
    <a:srgbClr val="EE8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1" autoAdjust="0"/>
    <p:restoredTop sz="94660"/>
  </p:normalViewPr>
  <p:slideViewPr>
    <p:cSldViewPr snapToGrid="0">
      <p:cViewPr varScale="1">
        <p:scale>
          <a:sx n="53" d="100"/>
          <a:sy n="53" d="100"/>
        </p:scale>
        <p:origin x="2558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テキスト プレースホルダー 53"/>
          <p:cNvSpPr>
            <a:spLocks noGrp="1"/>
          </p:cNvSpPr>
          <p:nvPr>
            <p:ph type="body" sz="quarter" idx="10" hasCustomPrompt="1"/>
          </p:nvPr>
        </p:nvSpPr>
        <p:spPr>
          <a:xfrm>
            <a:off x="1485898" y="1076135"/>
            <a:ext cx="4581525" cy="640418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〇〇〇〇〇学校</a:t>
            </a:r>
          </a:p>
        </p:txBody>
      </p:sp>
      <p:sp>
        <p:nvSpPr>
          <p:cNvPr id="55" name="テキスト プレースホルダー 53"/>
          <p:cNvSpPr>
            <a:spLocks noGrp="1"/>
          </p:cNvSpPr>
          <p:nvPr>
            <p:ph type="body" sz="quarter" idx="11" hasCustomPrompt="1"/>
          </p:nvPr>
        </p:nvSpPr>
        <p:spPr>
          <a:xfrm>
            <a:off x="327026" y="3137084"/>
            <a:ext cx="4073524" cy="640418"/>
          </a:xfrm>
        </p:spPr>
        <p:txBody>
          <a:bodyPr>
            <a:noAutofit/>
          </a:bodyPr>
          <a:lstStyle>
            <a:lvl1pPr marL="0" indent="0" algn="l">
              <a:buNone/>
              <a:defRPr sz="35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 </a:t>
            </a:r>
            <a:r>
              <a:rPr kumimoji="1" lang="ja-JP" altLang="en-US" dirty="0"/>
              <a:t>月 </a:t>
            </a:r>
            <a:r>
              <a:rPr kumimoji="1" lang="en-US" altLang="ja-JP" dirty="0"/>
              <a:t>00 </a:t>
            </a:r>
            <a:r>
              <a:rPr kumimoji="1" lang="ja-JP" altLang="en-US" dirty="0"/>
              <a:t>日（日）</a:t>
            </a:r>
          </a:p>
        </p:txBody>
      </p:sp>
      <p:sp>
        <p:nvSpPr>
          <p:cNvPr id="56" name="テキスト プレースホルダー 53"/>
          <p:cNvSpPr>
            <a:spLocks noGrp="1"/>
          </p:cNvSpPr>
          <p:nvPr>
            <p:ph type="body" sz="quarter" idx="12" hasCustomPrompt="1"/>
          </p:nvPr>
        </p:nvSpPr>
        <p:spPr>
          <a:xfrm>
            <a:off x="4254500" y="3137084"/>
            <a:ext cx="3305176" cy="640418"/>
          </a:xfrm>
        </p:spPr>
        <p:txBody>
          <a:bodyPr>
            <a:noAutofit/>
          </a:bodyPr>
          <a:lstStyle>
            <a:lvl1pPr marL="0" indent="0" algn="l">
              <a:buNone/>
              <a:defRPr sz="32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00:00~00:00</a:t>
            </a:r>
            <a:endParaRPr kumimoji="1" lang="ja-JP" altLang="en-US" dirty="0"/>
          </a:p>
        </p:txBody>
      </p:sp>
      <p:sp>
        <p:nvSpPr>
          <p:cNvPr id="57" name="テキスト プレースホルダー 53"/>
          <p:cNvSpPr>
            <a:spLocks noGrp="1"/>
          </p:cNvSpPr>
          <p:nvPr>
            <p:ph type="body" sz="quarter" idx="13" hasCustomPrompt="1"/>
          </p:nvPr>
        </p:nvSpPr>
        <p:spPr>
          <a:xfrm>
            <a:off x="1485898" y="3835930"/>
            <a:ext cx="4581525" cy="640418"/>
          </a:xfrm>
        </p:spPr>
        <p:txBody>
          <a:bodyPr>
            <a:normAutofit/>
          </a:bodyPr>
          <a:lstStyle>
            <a:lvl1pPr marL="0" indent="0" algn="ctr">
              <a:buNone/>
              <a:defRPr sz="3000" b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〇〇〇〇〇学校　校庭</a:t>
            </a:r>
          </a:p>
        </p:txBody>
      </p:sp>
      <p:sp>
        <p:nvSpPr>
          <p:cNvPr id="58" name="テキスト プレースホルダー 53"/>
          <p:cNvSpPr>
            <a:spLocks noGrp="1"/>
          </p:cNvSpPr>
          <p:nvPr>
            <p:ph type="body" sz="quarter" idx="14" hasCustomPrompt="1"/>
          </p:nvPr>
        </p:nvSpPr>
        <p:spPr>
          <a:xfrm>
            <a:off x="1485898" y="4363577"/>
            <a:ext cx="4581525" cy="573018"/>
          </a:xfrm>
        </p:spPr>
        <p:txBody>
          <a:bodyPr>
            <a:noAutofit/>
          </a:bodyPr>
          <a:lstStyle>
            <a:lvl1pPr marL="0" indent="0" algn="ctr">
              <a:buNone/>
              <a:defRPr sz="1600" b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雨天の場合は体育館で行います</a:t>
            </a:r>
          </a:p>
        </p:txBody>
      </p:sp>
      <p:sp>
        <p:nvSpPr>
          <p:cNvPr id="64" name="テキスト プレースホルダー 53"/>
          <p:cNvSpPr>
            <a:spLocks noGrp="1"/>
          </p:cNvSpPr>
          <p:nvPr>
            <p:ph type="body" sz="quarter" idx="16" hasCustomPrompt="1"/>
          </p:nvPr>
        </p:nvSpPr>
        <p:spPr>
          <a:xfrm>
            <a:off x="390525" y="4565256"/>
            <a:ext cx="1576386" cy="849806"/>
          </a:xfrm>
        </p:spPr>
        <p:txBody>
          <a:bodyPr>
            <a:noAutofit/>
          </a:bodyPr>
          <a:lstStyle>
            <a:lvl1pPr marL="0" indent="0" algn="ctr">
              <a:buNone/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〇〇〇コーナー</a:t>
            </a:r>
          </a:p>
        </p:txBody>
      </p:sp>
      <p:sp>
        <p:nvSpPr>
          <p:cNvPr id="65" name="テキスト プレースホルダー 53"/>
          <p:cNvSpPr>
            <a:spLocks noGrp="1"/>
          </p:cNvSpPr>
          <p:nvPr>
            <p:ph type="body" sz="quarter" idx="17" hasCustomPrompt="1"/>
          </p:nvPr>
        </p:nvSpPr>
        <p:spPr>
          <a:xfrm>
            <a:off x="477838" y="5335620"/>
            <a:ext cx="1401761" cy="573018"/>
          </a:xfrm>
        </p:spPr>
        <p:txBody>
          <a:bodyPr>
            <a:noAutofit/>
          </a:bodyPr>
          <a:lstStyle>
            <a:lvl1pPr marL="0" indent="0" algn="ctr">
              <a:buNone/>
              <a:defRPr sz="1050" b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ここにコピーを入れましょう</a:t>
            </a:r>
          </a:p>
        </p:txBody>
      </p:sp>
      <p:sp>
        <p:nvSpPr>
          <p:cNvPr id="76" name="テキスト プレースホルダー 53"/>
          <p:cNvSpPr>
            <a:spLocks noGrp="1"/>
          </p:cNvSpPr>
          <p:nvPr>
            <p:ph type="body" sz="quarter" idx="24" hasCustomPrompt="1"/>
          </p:nvPr>
        </p:nvSpPr>
        <p:spPr>
          <a:xfrm>
            <a:off x="3129098" y="7500264"/>
            <a:ext cx="1533053" cy="755094"/>
          </a:xfrm>
        </p:spPr>
        <p:txBody>
          <a:bodyPr>
            <a:noAutofit/>
          </a:bodyPr>
          <a:lstStyle>
            <a:lvl1pPr marL="0" indent="0" algn="l">
              <a:buNone/>
              <a:defRPr sz="15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ここにコピーを入れましょう</a:t>
            </a:r>
          </a:p>
        </p:txBody>
      </p:sp>
      <p:sp>
        <p:nvSpPr>
          <p:cNvPr id="82" name="テキスト プレースホルダー 53"/>
          <p:cNvSpPr>
            <a:spLocks noGrp="1"/>
          </p:cNvSpPr>
          <p:nvPr>
            <p:ph type="body" sz="quarter" idx="25" hasCustomPrompt="1"/>
          </p:nvPr>
        </p:nvSpPr>
        <p:spPr>
          <a:xfrm>
            <a:off x="2949575" y="5223925"/>
            <a:ext cx="1576386" cy="849806"/>
          </a:xfrm>
        </p:spPr>
        <p:txBody>
          <a:bodyPr>
            <a:noAutofit/>
          </a:bodyPr>
          <a:lstStyle>
            <a:lvl1pPr marL="0" indent="0" algn="ctr">
              <a:buNone/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〇〇〇コーナー</a:t>
            </a:r>
          </a:p>
        </p:txBody>
      </p:sp>
      <p:sp>
        <p:nvSpPr>
          <p:cNvPr id="83" name="テキスト プレースホルダー 53"/>
          <p:cNvSpPr>
            <a:spLocks noGrp="1"/>
          </p:cNvSpPr>
          <p:nvPr>
            <p:ph type="body" sz="quarter" idx="26" hasCustomPrompt="1"/>
          </p:nvPr>
        </p:nvSpPr>
        <p:spPr>
          <a:xfrm>
            <a:off x="3036888" y="5994289"/>
            <a:ext cx="1401761" cy="573018"/>
          </a:xfrm>
        </p:spPr>
        <p:txBody>
          <a:bodyPr>
            <a:noAutofit/>
          </a:bodyPr>
          <a:lstStyle>
            <a:lvl1pPr marL="0" indent="0" algn="ctr">
              <a:buNone/>
              <a:defRPr sz="1050" b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ここにコピーを入れましょう</a:t>
            </a:r>
          </a:p>
        </p:txBody>
      </p:sp>
      <p:sp>
        <p:nvSpPr>
          <p:cNvPr id="84" name="テキスト プレースホルダー 53"/>
          <p:cNvSpPr>
            <a:spLocks noGrp="1"/>
          </p:cNvSpPr>
          <p:nvPr>
            <p:ph type="body" sz="quarter" idx="27" hasCustomPrompt="1"/>
          </p:nvPr>
        </p:nvSpPr>
        <p:spPr>
          <a:xfrm>
            <a:off x="5586410" y="4597926"/>
            <a:ext cx="1576386" cy="849806"/>
          </a:xfrm>
        </p:spPr>
        <p:txBody>
          <a:bodyPr>
            <a:noAutofit/>
          </a:bodyPr>
          <a:lstStyle>
            <a:lvl1pPr marL="0" indent="0" algn="ctr">
              <a:buNone/>
              <a:defRPr sz="26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〇〇〇コーナー</a:t>
            </a:r>
          </a:p>
        </p:txBody>
      </p:sp>
      <p:sp>
        <p:nvSpPr>
          <p:cNvPr id="85" name="テキスト プレースホルダー 53"/>
          <p:cNvSpPr>
            <a:spLocks noGrp="1"/>
          </p:cNvSpPr>
          <p:nvPr>
            <p:ph type="body" sz="quarter" idx="28" hasCustomPrompt="1"/>
          </p:nvPr>
        </p:nvSpPr>
        <p:spPr>
          <a:xfrm>
            <a:off x="5673723" y="5368290"/>
            <a:ext cx="1401761" cy="573018"/>
          </a:xfrm>
        </p:spPr>
        <p:txBody>
          <a:bodyPr>
            <a:noAutofit/>
          </a:bodyPr>
          <a:lstStyle>
            <a:lvl1pPr marL="0" indent="0" algn="ctr">
              <a:buNone/>
              <a:defRPr sz="1050" b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ここにコピーを入れましょう</a:t>
            </a:r>
          </a:p>
        </p:txBody>
      </p:sp>
    </p:spTree>
    <p:extLst>
      <p:ext uri="{BB962C8B-B14F-4D97-AF65-F5344CB8AC3E}">
        <p14:creationId xmlns:p14="http://schemas.microsoft.com/office/powerpoint/2010/main" val="160811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B5E7-E327-4DF8-85FE-B9FE57E54A15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BB79A-09A6-4196-AB58-3DA7BB5D21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758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B5E7-E327-4DF8-85FE-B9FE57E54A15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BB79A-09A6-4196-AB58-3DA7BB5D21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336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0" name="図プレースホルダー 1579"/>
          <p:cNvSpPr>
            <a:spLocks noGrp="1"/>
          </p:cNvSpPr>
          <p:nvPr>
            <p:ph type="pic" sz="quarter" idx="22" hasCustomPrompt="1"/>
          </p:nvPr>
        </p:nvSpPr>
        <p:spPr>
          <a:xfrm>
            <a:off x="4933256" y="1146220"/>
            <a:ext cx="2488261" cy="2488261"/>
          </a:xfrm>
          <a:custGeom>
            <a:avLst/>
            <a:gdLst>
              <a:gd name="connsiteX0" fmla="*/ 2635250 w 5270500"/>
              <a:gd name="connsiteY0" fmla="*/ 0 h 5270500"/>
              <a:gd name="connsiteX1" fmla="*/ 2771775 w 5270500"/>
              <a:gd name="connsiteY1" fmla="*/ 6350 h 5270500"/>
              <a:gd name="connsiteX2" fmla="*/ 2905125 w 5270500"/>
              <a:gd name="connsiteY2" fmla="*/ 15875 h 5270500"/>
              <a:gd name="connsiteX3" fmla="*/ 3038475 w 5270500"/>
              <a:gd name="connsiteY3" fmla="*/ 31750 h 5270500"/>
              <a:gd name="connsiteX4" fmla="*/ 3165475 w 5270500"/>
              <a:gd name="connsiteY4" fmla="*/ 53975 h 5270500"/>
              <a:gd name="connsiteX5" fmla="*/ 3295650 w 5270500"/>
              <a:gd name="connsiteY5" fmla="*/ 85725 h 5270500"/>
              <a:gd name="connsiteX6" fmla="*/ 3419475 w 5270500"/>
              <a:gd name="connsiteY6" fmla="*/ 120650 h 5270500"/>
              <a:gd name="connsiteX7" fmla="*/ 3540125 w 5270500"/>
              <a:gd name="connsiteY7" fmla="*/ 161925 h 5270500"/>
              <a:gd name="connsiteX8" fmla="*/ 3660775 w 5270500"/>
              <a:gd name="connsiteY8" fmla="*/ 209550 h 5270500"/>
              <a:gd name="connsiteX9" fmla="*/ 3778250 w 5270500"/>
              <a:gd name="connsiteY9" fmla="*/ 260350 h 5270500"/>
              <a:gd name="connsiteX10" fmla="*/ 3892550 w 5270500"/>
              <a:gd name="connsiteY10" fmla="*/ 320675 h 5270500"/>
              <a:gd name="connsiteX11" fmla="*/ 4000500 w 5270500"/>
              <a:gd name="connsiteY11" fmla="*/ 384175 h 5270500"/>
              <a:gd name="connsiteX12" fmla="*/ 4108450 w 5270500"/>
              <a:gd name="connsiteY12" fmla="*/ 450850 h 5270500"/>
              <a:gd name="connsiteX13" fmla="*/ 4213225 w 5270500"/>
              <a:gd name="connsiteY13" fmla="*/ 523875 h 5270500"/>
              <a:gd name="connsiteX14" fmla="*/ 4311650 w 5270500"/>
              <a:gd name="connsiteY14" fmla="*/ 603250 h 5270500"/>
              <a:gd name="connsiteX15" fmla="*/ 4406900 w 5270500"/>
              <a:gd name="connsiteY15" fmla="*/ 685800 h 5270500"/>
              <a:gd name="connsiteX16" fmla="*/ 4498975 w 5270500"/>
              <a:gd name="connsiteY16" fmla="*/ 771525 h 5270500"/>
              <a:gd name="connsiteX17" fmla="*/ 4584700 w 5270500"/>
              <a:gd name="connsiteY17" fmla="*/ 863600 h 5270500"/>
              <a:gd name="connsiteX18" fmla="*/ 4667250 w 5270500"/>
              <a:gd name="connsiteY18" fmla="*/ 958850 h 5270500"/>
              <a:gd name="connsiteX19" fmla="*/ 4746625 w 5270500"/>
              <a:gd name="connsiteY19" fmla="*/ 1060450 h 5270500"/>
              <a:gd name="connsiteX20" fmla="*/ 4819650 w 5270500"/>
              <a:gd name="connsiteY20" fmla="*/ 1162050 h 5270500"/>
              <a:gd name="connsiteX21" fmla="*/ 4889500 w 5270500"/>
              <a:gd name="connsiteY21" fmla="*/ 1270000 h 5270500"/>
              <a:gd name="connsiteX22" fmla="*/ 4953000 w 5270500"/>
              <a:gd name="connsiteY22" fmla="*/ 1381125 h 5270500"/>
              <a:gd name="connsiteX23" fmla="*/ 5010150 w 5270500"/>
              <a:gd name="connsiteY23" fmla="*/ 1492250 h 5270500"/>
              <a:gd name="connsiteX24" fmla="*/ 5064125 w 5270500"/>
              <a:gd name="connsiteY24" fmla="*/ 1609725 h 5270500"/>
              <a:gd name="connsiteX25" fmla="*/ 5111750 w 5270500"/>
              <a:gd name="connsiteY25" fmla="*/ 1730375 h 5270500"/>
              <a:gd name="connsiteX26" fmla="*/ 5153025 w 5270500"/>
              <a:gd name="connsiteY26" fmla="*/ 1851025 h 5270500"/>
              <a:gd name="connsiteX27" fmla="*/ 5187950 w 5270500"/>
              <a:gd name="connsiteY27" fmla="*/ 1978025 h 5270500"/>
              <a:gd name="connsiteX28" fmla="*/ 5216525 w 5270500"/>
              <a:gd name="connsiteY28" fmla="*/ 2105025 h 5270500"/>
              <a:gd name="connsiteX29" fmla="*/ 5238750 w 5270500"/>
              <a:gd name="connsiteY29" fmla="*/ 2235200 h 5270500"/>
              <a:gd name="connsiteX30" fmla="*/ 5257800 w 5270500"/>
              <a:gd name="connsiteY30" fmla="*/ 2365375 h 5270500"/>
              <a:gd name="connsiteX31" fmla="*/ 5267325 w 5270500"/>
              <a:gd name="connsiteY31" fmla="*/ 2498725 h 5270500"/>
              <a:gd name="connsiteX32" fmla="*/ 5270500 w 5270500"/>
              <a:gd name="connsiteY32" fmla="*/ 2635250 h 5270500"/>
              <a:gd name="connsiteX33" fmla="*/ 5267325 w 5270500"/>
              <a:gd name="connsiteY33" fmla="*/ 2771775 h 5270500"/>
              <a:gd name="connsiteX34" fmla="*/ 5257800 w 5270500"/>
              <a:gd name="connsiteY34" fmla="*/ 2905125 h 5270500"/>
              <a:gd name="connsiteX35" fmla="*/ 5238750 w 5270500"/>
              <a:gd name="connsiteY35" fmla="*/ 3038475 h 5270500"/>
              <a:gd name="connsiteX36" fmla="*/ 5216525 w 5270500"/>
              <a:gd name="connsiteY36" fmla="*/ 3165475 h 5270500"/>
              <a:gd name="connsiteX37" fmla="*/ 5187950 w 5270500"/>
              <a:gd name="connsiteY37" fmla="*/ 3295650 h 5270500"/>
              <a:gd name="connsiteX38" fmla="*/ 5153025 w 5270500"/>
              <a:gd name="connsiteY38" fmla="*/ 3419475 h 5270500"/>
              <a:gd name="connsiteX39" fmla="*/ 5111750 w 5270500"/>
              <a:gd name="connsiteY39" fmla="*/ 3540125 h 5270500"/>
              <a:gd name="connsiteX40" fmla="*/ 5064125 w 5270500"/>
              <a:gd name="connsiteY40" fmla="*/ 3660775 h 5270500"/>
              <a:gd name="connsiteX41" fmla="*/ 5010150 w 5270500"/>
              <a:gd name="connsiteY41" fmla="*/ 3778250 h 5270500"/>
              <a:gd name="connsiteX42" fmla="*/ 4953000 w 5270500"/>
              <a:gd name="connsiteY42" fmla="*/ 3892550 h 5270500"/>
              <a:gd name="connsiteX43" fmla="*/ 4889500 w 5270500"/>
              <a:gd name="connsiteY43" fmla="*/ 4000500 h 5270500"/>
              <a:gd name="connsiteX44" fmla="*/ 4819650 w 5270500"/>
              <a:gd name="connsiteY44" fmla="*/ 4108450 h 5270500"/>
              <a:gd name="connsiteX45" fmla="*/ 4746625 w 5270500"/>
              <a:gd name="connsiteY45" fmla="*/ 4213225 h 5270500"/>
              <a:gd name="connsiteX46" fmla="*/ 4667250 w 5270500"/>
              <a:gd name="connsiteY46" fmla="*/ 4311650 h 5270500"/>
              <a:gd name="connsiteX47" fmla="*/ 4584700 w 5270500"/>
              <a:gd name="connsiteY47" fmla="*/ 4406900 h 5270500"/>
              <a:gd name="connsiteX48" fmla="*/ 4498975 w 5270500"/>
              <a:gd name="connsiteY48" fmla="*/ 4498975 h 5270500"/>
              <a:gd name="connsiteX49" fmla="*/ 4406900 w 5270500"/>
              <a:gd name="connsiteY49" fmla="*/ 4584700 h 5270500"/>
              <a:gd name="connsiteX50" fmla="*/ 4311650 w 5270500"/>
              <a:gd name="connsiteY50" fmla="*/ 4667250 h 5270500"/>
              <a:gd name="connsiteX51" fmla="*/ 4213225 w 5270500"/>
              <a:gd name="connsiteY51" fmla="*/ 4746625 h 5270500"/>
              <a:gd name="connsiteX52" fmla="*/ 4108450 w 5270500"/>
              <a:gd name="connsiteY52" fmla="*/ 4819650 h 5270500"/>
              <a:gd name="connsiteX53" fmla="*/ 4000500 w 5270500"/>
              <a:gd name="connsiteY53" fmla="*/ 4889500 h 5270500"/>
              <a:gd name="connsiteX54" fmla="*/ 3892550 w 5270500"/>
              <a:gd name="connsiteY54" fmla="*/ 4953000 h 5270500"/>
              <a:gd name="connsiteX55" fmla="*/ 3778250 w 5270500"/>
              <a:gd name="connsiteY55" fmla="*/ 5010150 h 5270500"/>
              <a:gd name="connsiteX56" fmla="*/ 3660775 w 5270500"/>
              <a:gd name="connsiteY56" fmla="*/ 5064125 h 5270500"/>
              <a:gd name="connsiteX57" fmla="*/ 3540125 w 5270500"/>
              <a:gd name="connsiteY57" fmla="*/ 5111750 h 5270500"/>
              <a:gd name="connsiteX58" fmla="*/ 3419475 w 5270500"/>
              <a:gd name="connsiteY58" fmla="*/ 5153025 h 5270500"/>
              <a:gd name="connsiteX59" fmla="*/ 3295650 w 5270500"/>
              <a:gd name="connsiteY59" fmla="*/ 5187950 h 5270500"/>
              <a:gd name="connsiteX60" fmla="*/ 3165475 w 5270500"/>
              <a:gd name="connsiteY60" fmla="*/ 5216525 h 5270500"/>
              <a:gd name="connsiteX61" fmla="*/ 3038475 w 5270500"/>
              <a:gd name="connsiteY61" fmla="*/ 5238750 h 5270500"/>
              <a:gd name="connsiteX62" fmla="*/ 2905125 w 5270500"/>
              <a:gd name="connsiteY62" fmla="*/ 5257800 h 5270500"/>
              <a:gd name="connsiteX63" fmla="*/ 2771775 w 5270500"/>
              <a:gd name="connsiteY63" fmla="*/ 5267325 h 5270500"/>
              <a:gd name="connsiteX64" fmla="*/ 2635250 w 5270500"/>
              <a:gd name="connsiteY64" fmla="*/ 5270500 h 5270500"/>
              <a:gd name="connsiteX65" fmla="*/ 2498725 w 5270500"/>
              <a:gd name="connsiteY65" fmla="*/ 5267325 h 5270500"/>
              <a:gd name="connsiteX66" fmla="*/ 2365375 w 5270500"/>
              <a:gd name="connsiteY66" fmla="*/ 5257800 h 5270500"/>
              <a:gd name="connsiteX67" fmla="*/ 2235200 w 5270500"/>
              <a:gd name="connsiteY67" fmla="*/ 5238750 h 5270500"/>
              <a:gd name="connsiteX68" fmla="*/ 2105025 w 5270500"/>
              <a:gd name="connsiteY68" fmla="*/ 5216525 h 5270500"/>
              <a:gd name="connsiteX69" fmla="*/ 1978025 w 5270500"/>
              <a:gd name="connsiteY69" fmla="*/ 5187950 h 5270500"/>
              <a:gd name="connsiteX70" fmla="*/ 1851025 w 5270500"/>
              <a:gd name="connsiteY70" fmla="*/ 5153025 h 5270500"/>
              <a:gd name="connsiteX71" fmla="*/ 1730375 w 5270500"/>
              <a:gd name="connsiteY71" fmla="*/ 5111750 h 5270500"/>
              <a:gd name="connsiteX72" fmla="*/ 1609725 w 5270500"/>
              <a:gd name="connsiteY72" fmla="*/ 5064125 h 5270500"/>
              <a:gd name="connsiteX73" fmla="*/ 1492250 w 5270500"/>
              <a:gd name="connsiteY73" fmla="*/ 5010150 h 5270500"/>
              <a:gd name="connsiteX74" fmla="*/ 1381125 w 5270500"/>
              <a:gd name="connsiteY74" fmla="*/ 4953000 h 5270500"/>
              <a:gd name="connsiteX75" fmla="*/ 1270000 w 5270500"/>
              <a:gd name="connsiteY75" fmla="*/ 4889500 h 5270500"/>
              <a:gd name="connsiteX76" fmla="*/ 1162050 w 5270500"/>
              <a:gd name="connsiteY76" fmla="*/ 4819650 h 5270500"/>
              <a:gd name="connsiteX77" fmla="*/ 1060450 w 5270500"/>
              <a:gd name="connsiteY77" fmla="*/ 4746625 h 5270500"/>
              <a:gd name="connsiteX78" fmla="*/ 958850 w 5270500"/>
              <a:gd name="connsiteY78" fmla="*/ 4667250 h 5270500"/>
              <a:gd name="connsiteX79" fmla="*/ 863600 w 5270500"/>
              <a:gd name="connsiteY79" fmla="*/ 4584700 h 5270500"/>
              <a:gd name="connsiteX80" fmla="*/ 771525 w 5270500"/>
              <a:gd name="connsiteY80" fmla="*/ 4498975 h 5270500"/>
              <a:gd name="connsiteX81" fmla="*/ 685800 w 5270500"/>
              <a:gd name="connsiteY81" fmla="*/ 4406900 h 5270500"/>
              <a:gd name="connsiteX82" fmla="*/ 603250 w 5270500"/>
              <a:gd name="connsiteY82" fmla="*/ 4311650 h 5270500"/>
              <a:gd name="connsiteX83" fmla="*/ 523875 w 5270500"/>
              <a:gd name="connsiteY83" fmla="*/ 4213225 h 5270500"/>
              <a:gd name="connsiteX84" fmla="*/ 450850 w 5270500"/>
              <a:gd name="connsiteY84" fmla="*/ 4108450 h 5270500"/>
              <a:gd name="connsiteX85" fmla="*/ 384175 w 5270500"/>
              <a:gd name="connsiteY85" fmla="*/ 4000500 h 5270500"/>
              <a:gd name="connsiteX86" fmla="*/ 320675 w 5270500"/>
              <a:gd name="connsiteY86" fmla="*/ 3892550 h 5270500"/>
              <a:gd name="connsiteX87" fmla="*/ 260350 w 5270500"/>
              <a:gd name="connsiteY87" fmla="*/ 3778250 h 5270500"/>
              <a:gd name="connsiteX88" fmla="*/ 209550 w 5270500"/>
              <a:gd name="connsiteY88" fmla="*/ 3660775 h 5270500"/>
              <a:gd name="connsiteX89" fmla="*/ 161925 w 5270500"/>
              <a:gd name="connsiteY89" fmla="*/ 3540125 h 5270500"/>
              <a:gd name="connsiteX90" fmla="*/ 120650 w 5270500"/>
              <a:gd name="connsiteY90" fmla="*/ 3419475 h 5270500"/>
              <a:gd name="connsiteX91" fmla="*/ 85725 w 5270500"/>
              <a:gd name="connsiteY91" fmla="*/ 3295650 h 5270500"/>
              <a:gd name="connsiteX92" fmla="*/ 53975 w 5270500"/>
              <a:gd name="connsiteY92" fmla="*/ 3165475 h 5270500"/>
              <a:gd name="connsiteX93" fmla="*/ 31750 w 5270500"/>
              <a:gd name="connsiteY93" fmla="*/ 3038475 h 5270500"/>
              <a:gd name="connsiteX94" fmla="*/ 15875 w 5270500"/>
              <a:gd name="connsiteY94" fmla="*/ 2905125 h 5270500"/>
              <a:gd name="connsiteX95" fmla="*/ 6350 w 5270500"/>
              <a:gd name="connsiteY95" fmla="*/ 2771775 h 5270500"/>
              <a:gd name="connsiteX96" fmla="*/ 0 w 5270500"/>
              <a:gd name="connsiteY96" fmla="*/ 2635250 h 5270500"/>
              <a:gd name="connsiteX97" fmla="*/ 6350 w 5270500"/>
              <a:gd name="connsiteY97" fmla="*/ 2498725 h 5270500"/>
              <a:gd name="connsiteX98" fmla="*/ 15875 w 5270500"/>
              <a:gd name="connsiteY98" fmla="*/ 2365375 h 5270500"/>
              <a:gd name="connsiteX99" fmla="*/ 31750 w 5270500"/>
              <a:gd name="connsiteY99" fmla="*/ 2235200 h 5270500"/>
              <a:gd name="connsiteX100" fmla="*/ 53975 w 5270500"/>
              <a:gd name="connsiteY100" fmla="*/ 2105025 h 5270500"/>
              <a:gd name="connsiteX101" fmla="*/ 85725 w 5270500"/>
              <a:gd name="connsiteY101" fmla="*/ 1978025 h 5270500"/>
              <a:gd name="connsiteX102" fmla="*/ 120650 w 5270500"/>
              <a:gd name="connsiteY102" fmla="*/ 1851025 h 5270500"/>
              <a:gd name="connsiteX103" fmla="*/ 161925 w 5270500"/>
              <a:gd name="connsiteY103" fmla="*/ 1730375 h 5270500"/>
              <a:gd name="connsiteX104" fmla="*/ 209550 w 5270500"/>
              <a:gd name="connsiteY104" fmla="*/ 1609725 h 5270500"/>
              <a:gd name="connsiteX105" fmla="*/ 260350 w 5270500"/>
              <a:gd name="connsiteY105" fmla="*/ 1492250 h 5270500"/>
              <a:gd name="connsiteX106" fmla="*/ 320675 w 5270500"/>
              <a:gd name="connsiteY106" fmla="*/ 1381125 h 5270500"/>
              <a:gd name="connsiteX107" fmla="*/ 384175 w 5270500"/>
              <a:gd name="connsiteY107" fmla="*/ 1270000 h 5270500"/>
              <a:gd name="connsiteX108" fmla="*/ 450850 w 5270500"/>
              <a:gd name="connsiteY108" fmla="*/ 1162050 h 5270500"/>
              <a:gd name="connsiteX109" fmla="*/ 523875 w 5270500"/>
              <a:gd name="connsiteY109" fmla="*/ 1060450 h 5270500"/>
              <a:gd name="connsiteX110" fmla="*/ 603250 w 5270500"/>
              <a:gd name="connsiteY110" fmla="*/ 958850 h 5270500"/>
              <a:gd name="connsiteX111" fmla="*/ 685800 w 5270500"/>
              <a:gd name="connsiteY111" fmla="*/ 863600 h 5270500"/>
              <a:gd name="connsiteX112" fmla="*/ 771525 w 5270500"/>
              <a:gd name="connsiteY112" fmla="*/ 771525 h 5270500"/>
              <a:gd name="connsiteX113" fmla="*/ 863600 w 5270500"/>
              <a:gd name="connsiteY113" fmla="*/ 685800 h 5270500"/>
              <a:gd name="connsiteX114" fmla="*/ 958850 w 5270500"/>
              <a:gd name="connsiteY114" fmla="*/ 603250 h 5270500"/>
              <a:gd name="connsiteX115" fmla="*/ 1060450 w 5270500"/>
              <a:gd name="connsiteY115" fmla="*/ 523875 h 5270500"/>
              <a:gd name="connsiteX116" fmla="*/ 1162050 w 5270500"/>
              <a:gd name="connsiteY116" fmla="*/ 450850 h 5270500"/>
              <a:gd name="connsiteX117" fmla="*/ 1270000 w 5270500"/>
              <a:gd name="connsiteY117" fmla="*/ 384175 h 5270500"/>
              <a:gd name="connsiteX118" fmla="*/ 1381125 w 5270500"/>
              <a:gd name="connsiteY118" fmla="*/ 320675 h 5270500"/>
              <a:gd name="connsiteX119" fmla="*/ 1492250 w 5270500"/>
              <a:gd name="connsiteY119" fmla="*/ 260350 h 5270500"/>
              <a:gd name="connsiteX120" fmla="*/ 1609725 w 5270500"/>
              <a:gd name="connsiteY120" fmla="*/ 209550 h 5270500"/>
              <a:gd name="connsiteX121" fmla="*/ 1730375 w 5270500"/>
              <a:gd name="connsiteY121" fmla="*/ 161925 h 5270500"/>
              <a:gd name="connsiteX122" fmla="*/ 1851025 w 5270500"/>
              <a:gd name="connsiteY122" fmla="*/ 120650 h 5270500"/>
              <a:gd name="connsiteX123" fmla="*/ 1978025 w 5270500"/>
              <a:gd name="connsiteY123" fmla="*/ 85725 h 5270500"/>
              <a:gd name="connsiteX124" fmla="*/ 2105025 w 5270500"/>
              <a:gd name="connsiteY124" fmla="*/ 53975 h 5270500"/>
              <a:gd name="connsiteX125" fmla="*/ 2235200 w 5270500"/>
              <a:gd name="connsiteY125" fmla="*/ 31750 h 5270500"/>
              <a:gd name="connsiteX126" fmla="*/ 2365375 w 5270500"/>
              <a:gd name="connsiteY126" fmla="*/ 15875 h 5270500"/>
              <a:gd name="connsiteX127" fmla="*/ 2498725 w 5270500"/>
              <a:gd name="connsiteY127" fmla="*/ 6350 h 527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</a:cxnLst>
            <a:rect l="l" t="t" r="r" b="b"/>
            <a:pathLst>
              <a:path w="5270500" h="5270500">
                <a:moveTo>
                  <a:pt x="2635250" y="0"/>
                </a:moveTo>
                <a:lnTo>
                  <a:pt x="2771775" y="6350"/>
                </a:lnTo>
                <a:lnTo>
                  <a:pt x="2905125" y="15875"/>
                </a:lnTo>
                <a:lnTo>
                  <a:pt x="3038475" y="31750"/>
                </a:lnTo>
                <a:lnTo>
                  <a:pt x="3165475" y="53975"/>
                </a:lnTo>
                <a:lnTo>
                  <a:pt x="3295650" y="85725"/>
                </a:lnTo>
                <a:lnTo>
                  <a:pt x="3419475" y="120650"/>
                </a:lnTo>
                <a:lnTo>
                  <a:pt x="3540125" y="161925"/>
                </a:lnTo>
                <a:lnTo>
                  <a:pt x="3660775" y="209550"/>
                </a:lnTo>
                <a:lnTo>
                  <a:pt x="3778250" y="260350"/>
                </a:lnTo>
                <a:lnTo>
                  <a:pt x="3892550" y="320675"/>
                </a:lnTo>
                <a:lnTo>
                  <a:pt x="4000500" y="384175"/>
                </a:lnTo>
                <a:lnTo>
                  <a:pt x="4108450" y="450850"/>
                </a:lnTo>
                <a:lnTo>
                  <a:pt x="4213225" y="523875"/>
                </a:lnTo>
                <a:lnTo>
                  <a:pt x="4311650" y="603250"/>
                </a:lnTo>
                <a:lnTo>
                  <a:pt x="4406900" y="685800"/>
                </a:lnTo>
                <a:lnTo>
                  <a:pt x="4498975" y="771525"/>
                </a:lnTo>
                <a:lnTo>
                  <a:pt x="4584700" y="863600"/>
                </a:lnTo>
                <a:lnTo>
                  <a:pt x="4667250" y="958850"/>
                </a:lnTo>
                <a:lnTo>
                  <a:pt x="4746625" y="1060450"/>
                </a:lnTo>
                <a:lnTo>
                  <a:pt x="4819650" y="1162050"/>
                </a:lnTo>
                <a:lnTo>
                  <a:pt x="4889500" y="1270000"/>
                </a:lnTo>
                <a:lnTo>
                  <a:pt x="4953000" y="1381125"/>
                </a:lnTo>
                <a:lnTo>
                  <a:pt x="5010150" y="1492250"/>
                </a:lnTo>
                <a:lnTo>
                  <a:pt x="5064125" y="1609725"/>
                </a:lnTo>
                <a:lnTo>
                  <a:pt x="5111750" y="1730375"/>
                </a:lnTo>
                <a:lnTo>
                  <a:pt x="5153025" y="1851025"/>
                </a:lnTo>
                <a:lnTo>
                  <a:pt x="5187950" y="1978025"/>
                </a:lnTo>
                <a:lnTo>
                  <a:pt x="5216525" y="2105025"/>
                </a:lnTo>
                <a:lnTo>
                  <a:pt x="5238750" y="2235200"/>
                </a:lnTo>
                <a:lnTo>
                  <a:pt x="5257800" y="2365375"/>
                </a:lnTo>
                <a:lnTo>
                  <a:pt x="5267325" y="2498725"/>
                </a:lnTo>
                <a:lnTo>
                  <a:pt x="5270500" y="2635250"/>
                </a:lnTo>
                <a:lnTo>
                  <a:pt x="5267325" y="2771775"/>
                </a:lnTo>
                <a:lnTo>
                  <a:pt x="5257800" y="2905125"/>
                </a:lnTo>
                <a:lnTo>
                  <a:pt x="5238750" y="3038475"/>
                </a:lnTo>
                <a:lnTo>
                  <a:pt x="5216525" y="3165475"/>
                </a:lnTo>
                <a:lnTo>
                  <a:pt x="5187950" y="3295650"/>
                </a:lnTo>
                <a:lnTo>
                  <a:pt x="5153025" y="3419475"/>
                </a:lnTo>
                <a:lnTo>
                  <a:pt x="5111750" y="3540125"/>
                </a:lnTo>
                <a:lnTo>
                  <a:pt x="5064125" y="3660775"/>
                </a:lnTo>
                <a:lnTo>
                  <a:pt x="5010150" y="3778250"/>
                </a:lnTo>
                <a:lnTo>
                  <a:pt x="4953000" y="3892550"/>
                </a:lnTo>
                <a:lnTo>
                  <a:pt x="4889500" y="4000500"/>
                </a:lnTo>
                <a:lnTo>
                  <a:pt x="4819650" y="4108450"/>
                </a:lnTo>
                <a:lnTo>
                  <a:pt x="4746625" y="4213225"/>
                </a:lnTo>
                <a:lnTo>
                  <a:pt x="4667250" y="4311650"/>
                </a:lnTo>
                <a:lnTo>
                  <a:pt x="4584700" y="4406900"/>
                </a:lnTo>
                <a:lnTo>
                  <a:pt x="4498975" y="4498975"/>
                </a:lnTo>
                <a:lnTo>
                  <a:pt x="4406900" y="4584700"/>
                </a:lnTo>
                <a:lnTo>
                  <a:pt x="4311650" y="4667250"/>
                </a:lnTo>
                <a:lnTo>
                  <a:pt x="4213225" y="4746625"/>
                </a:lnTo>
                <a:lnTo>
                  <a:pt x="4108450" y="4819650"/>
                </a:lnTo>
                <a:lnTo>
                  <a:pt x="4000500" y="4889500"/>
                </a:lnTo>
                <a:lnTo>
                  <a:pt x="3892550" y="4953000"/>
                </a:lnTo>
                <a:lnTo>
                  <a:pt x="3778250" y="5010150"/>
                </a:lnTo>
                <a:lnTo>
                  <a:pt x="3660775" y="5064125"/>
                </a:lnTo>
                <a:lnTo>
                  <a:pt x="3540125" y="5111750"/>
                </a:lnTo>
                <a:lnTo>
                  <a:pt x="3419475" y="5153025"/>
                </a:lnTo>
                <a:lnTo>
                  <a:pt x="3295650" y="5187950"/>
                </a:lnTo>
                <a:lnTo>
                  <a:pt x="3165475" y="5216525"/>
                </a:lnTo>
                <a:lnTo>
                  <a:pt x="3038475" y="5238750"/>
                </a:lnTo>
                <a:lnTo>
                  <a:pt x="2905125" y="5257800"/>
                </a:lnTo>
                <a:lnTo>
                  <a:pt x="2771775" y="5267325"/>
                </a:lnTo>
                <a:lnTo>
                  <a:pt x="2635250" y="5270500"/>
                </a:lnTo>
                <a:lnTo>
                  <a:pt x="2498725" y="5267325"/>
                </a:lnTo>
                <a:lnTo>
                  <a:pt x="2365375" y="5257800"/>
                </a:lnTo>
                <a:lnTo>
                  <a:pt x="2235200" y="5238750"/>
                </a:lnTo>
                <a:lnTo>
                  <a:pt x="2105025" y="5216525"/>
                </a:lnTo>
                <a:lnTo>
                  <a:pt x="1978025" y="5187950"/>
                </a:lnTo>
                <a:lnTo>
                  <a:pt x="1851025" y="5153025"/>
                </a:lnTo>
                <a:lnTo>
                  <a:pt x="1730375" y="5111750"/>
                </a:lnTo>
                <a:lnTo>
                  <a:pt x="1609725" y="5064125"/>
                </a:lnTo>
                <a:lnTo>
                  <a:pt x="1492250" y="5010150"/>
                </a:lnTo>
                <a:lnTo>
                  <a:pt x="1381125" y="4953000"/>
                </a:lnTo>
                <a:lnTo>
                  <a:pt x="1270000" y="4889500"/>
                </a:lnTo>
                <a:lnTo>
                  <a:pt x="1162050" y="4819650"/>
                </a:lnTo>
                <a:lnTo>
                  <a:pt x="1060450" y="4746625"/>
                </a:lnTo>
                <a:lnTo>
                  <a:pt x="958850" y="4667250"/>
                </a:lnTo>
                <a:lnTo>
                  <a:pt x="863600" y="4584700"/>
                </a:lnTo>
                <a:lnTo>
                  <a:pt x="771525" y="4498975"/>
                </a:lnTo>
                <a:lnTo>
                  <a:pt x="685800" y="4406900"/>
                </a:lnTo>
                <a:lnTo>
                  <a:pt x="603250" y="4311650"/>
                </a:lnTo>
                <a:lnTo>
                  <a:pt x="523875" y="4213225"/>
                </a:lnTo>
                <a:lnTo>
                  <a:pt x="450850" y="4108450"/>
                </a:lnTo>
                <a:lnTo>
                  <a:pt x="384175" y="4000500"/>
                </a:lnTo>
                <a:lnTo>
                  <a:pt x="320675" y="3892550"/>
                </a:lnTo>
                <a:lnTo>
                  <a:pt x="260350" y="3778250"/>
                </a:lnTo>
                <a:lnTo>
                  <a:pt x="209550" y="3660775"/>
                </a:lnTo>
                <a:lnTo>
                  <a:pt x="161925" y="3540125"/>
                </a:lnTo>
                <a:lnTo>
                  <a:pt x="120650" y="3419475"/>
                </a:lnTo>
                <a:lnTo>
                  <a:pt x="85725" y="3295650"/>
                </a:lnTo>
                <a:lnTo>
                  <a:pt x="53975" y="3165475"/>
                </a:lnTo>
                <a:lnTo>
                  <a:pt x="31750" y="3038475"/>
                </a:lnTo>
                <a:lnTo>
                  <a:pt x="15875" y="2905125"/>
                </a:lnTo>
                <a:lnTo>
                  <a:pt x="6350" y="2771775"/>
                </a:lnTo>
                <a:lnTo>
                  <a:pt x="0" y="2635250"/>
                </a:lnTo>
                <a:lnTo>
                  <a:pt x="6350" y="2498725"/>
                </a:lnTo>
                <a:lnTo>
                  <a:pt x="15875" y="2365375"/>
                </a:lnTo>
                <a:lnTo>
                  <a:pt x="31750" y="2235200"/>
                </a:lnTo>
                <a:lnTo>
                  <a:pt x="53975" y="2105025"/>
                </a:lnTo>
                <a:lnTo>
                  <a:pt x="85725" y="1978025"/>
                </a:lnTo>
                <a:lnTo>
                  <a:pt x="120650" y="1851025"/>
                </a:lnTo>
                <a:lnTo>
                  <a:pt x="161925" y="1730375"/>
                </a:lnTo>
                <a:lnTo>
                  <a:pt x="209550" y="1609725"/>
                </a:lnTo>
                <a:lnTo>
                  <a:pt x="260350" y="1492250"/>
                </a:lnTo>
                <a:lnTo>
                  <a:pt x="320675" y="1381125"/>
                </a:lnTo>
                <a:lnTo>
                  <a:pt x="384175" y="1270000"/>
                </a:lnTo>
                <a:lnTo>
                  <a:pt x="450850" y="1162050"/>
                </a:lnTo>
                <a:lnTo>
                  <a:pt x="523875" y="1060450"/>
                </a:lnTo>
                <a:lnTo>
                  <a:pt x="603250" y="958850"/>
                </a:lnTo>
                <a:lnTo>
                  <a:pt x="685800" y="863600"/>
                </a:lnTo>
                <a:lnTo>
                  <a:pt x="771525" y="771525"/>
                </a:lnTo>
                <a:lnTo>
                  <a:pt x="863600" y="685800"/>
                </a:lnTo>
                <a:lnTo>
                  <a:pt x="958850" y="603250"/>
                </a:lnTo>
                <a:lnTo>
                  <a:pt x="1060450" y="523875"/>
                </a:lnTo>
                <a:lnTo>
                  <a:pt x="1162050" y="450850"/>
                </a:lnTo>
                <a:lnTo>
                  <a:pt x="1270000" y="384175"/>
                </a:lnTo>
                <a:lnTo>
                  <a:pt x="1381125" y="320675"/>
                </a:lnTo>
                <a:lnTo>
                  <a:pt x="1492250" y="260350"/>
                </a:lnTo>
                <a:lnTo>
                  <a:pt x="1609725" y="209550"/>
                </a:lnTo>
                <a:lnTo>
                  <a:pt x="1730375" y="161925"/>
                </a:lnTo>
                <a:lnTo>
                  <a:pt x="1851025" y="120650"/>
                </a:lnTo>
                <a:lnTo>
                  <a:pt x="1978025" y="85725"/>
                </a:lnTo>
                <a:lnTo>
                  <a:pt x="2105025" y="53975"/>
                </a:lnTo>
                <a:lnTo>
                  <a:pt x="2235200" y="31750"/>
                </a:lnTo>
                <a:lnTo>
                  <a:pt x="2365375" y="15875"/>
                </a:lnTo>
                <a:lnTo>
                  <a:pt x="2498725" y="635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  <a:effectLst>
            <a:softEdge rad="127000"/>
          </a:effectLst>
        </p:spPr>
        <p:txBody>
          <a:bodyPr wrap="square" tIns="720000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581" name="図プレースホルダー 1580"/>
          <p:cNvSpPr>
            <a:spLocks noGrp="1"/>
          </p:cNvSpPr>
          <p:nvPr>
            <p:ph type="pic" sz="quarter" idx="23" hasCustomPrompt="1"/>
          </p:nvPr>
        </p:nvSpPr>
        <p:spPr>
          <a:xfrm>
            <a:off x="4304386" y="4580199"/>
            <a:ext cx="3117131" cy="3117131"/>
          </a:xfrm>
          <a:custGeom>
            <a:avLst/>
            <a:gdLst>
              <a:gd name="connsiteX0" fmla="*/ 2635250 w 5270500"/>
              <a:gd name="connsiteY0" fmla="*/ 0 h 5270500"/>
              <a:gd name="connsiteX1" fmla="*/ 2771775 w 5270500"/>
              <a:gd name="connsiteY1" fmla="*/ 6350 h 5270500"/>
              <a:gd name="connsiteX2" fmla="*/ 2905125 w 5270500"/>
              <a:gd name="connsiteY2" fmla="*/ 15875 h 5270500"/>
              <a:gd name="connsiteX3" fmla="*/ 3038475 w 5270500"/>
              <a:gd name="connsiteY3" fmla="*/ 31750 h 5270500"/>
              <a:gd name="connsiteX4" fmla="*/ 3165475 w 5270500"/>
              <a:gd name="connsiteY4" fmla="*/ 53975 h 5270500"/>
              <a:gd name="connsiteX5" fmla="*/ 3295650 w 5270500"/>
              <a:gd name="connsiteY5" fmla="*/ 85725 h 5270500"/>
              <a:gd name="connsiteX6" fmla="*/ 3419475 w 5270500"/>
              <a:gd name="connsiteY6" fmla="*/ 120650 h 5270500"/>
              <a:gd name="connsiteX7" fmla="*/ 3540125 w 5270500"/>
              <a:gd name="connsiteY7" fmla="*/ 161925 h 5270500"/>
              <a:gd name="connsiteX8" fmla="*/ 3660775 w 5270500"/>
              <a:gd name="connsiteY8" fmla="*/ 209550 h 5270500"/>
              <a:gd name="connsiteX9" fmla="*/ 3778250 w 5270500"/>
              <a:gd name="connsiteY9" fmla="*/ 260350 h 5270500"/>
              <a:gd name="connsiteX10" fmla="*/ 3892550 w 5270500"/>
              <a:gd name="connsiteY10" fmla="*/ 320675 h 5270500"/>
              <a:gd name="connsiteX11" fmla="*/ 4000500 w 5270500"/>
              <a:gd name="connsiteY11" fmla="*/ 384175 h 5270500"/>
              <a:gd name="connsiteX12" fmla="*/ 4108450 w 5270500"/>
              <a:gd name="connsiteY12" fmla="*/ 450850 h 5270500"/>
              <a:gd name="connsiteX13" fmla="*/ 4213225 w 5270500"/>
              <a:gd name="connsiteY13" fmla="*/ 523875 h 5270500"/>
              <a:gd name="connsiteX14" fmla="*/ 4311650 w 5270500"/>
              <a:gd name="connsiteY14" fmla="*/ 603250 h 5270500"/>
              <a:gd name="connsiteX15" fmla="*/ 4406900 w 5270500"/>
              <a:gd name="connsiteY15" fmla="*/ 685800 h 5270500"/>
              <a:gd name="connsiteX16" fmla="*/ 4498975 w 5270500"/>
              <a:gd name="connsiteY16" fmla="*/ 771525 h 5270500"/>
              <a:gd name="connsiteX17" fmla="*/ 4584700 w 5270500"/>
              <a:gd name="connsiteY17" fmla="*/ 863600 h 5270500"/>
              <a:gd name="connsiteX18" fmla="*/ 4667250 w 5270500"/>
              <a:gd name="connsiteY18" fmla="*/ 958850 h 5270500"/>
              <a:gd name="connsiteX19" fmla="*/ 4746625 w 5270500"/>
              <a:gd name="connsiteY19" fmla="*/ 1060450 h 5270500"/>
              <a:gd name="connsiteX20" fmla="*/ 4819650 w 5270500"/>
              <a:gd name="connsiteY20" fmla="*/ 1162050 h 5270500"/>
              <a:gd name="connsiteX21" fmla="*/ 4889500 w 5270500"/>
              <a:gd name="connsiteY21" fmla="*/ 1270000 h 5270500"/>
              <a:gd name="connsiteX22" fmla="*/ 4953000 w 5270500"/>
              <a:gd name="connsiteY22" fmla="*/ 1381125 h 5270500"/>
              <a:gd name="connsiteX23" fmla="*/ 5010150 w 5270500"/>
              <a:gd name="connsiteY23" fmla="*/ 1492250 h 5270500"/>
              <a:gd name="connsiteX24" fmla="*/ 5064125 w 5270500"/>
              <a:gd name="connsiteY24" fmla="*/ 1609725 h 5270500"/>
              <a:gd name="connsiteX25" fmla="*/ 5111750 w 5270500"/>
              <a:gd name="connsiteY25" fmla="*/ 1730375 h 5270500"/>
              <a:gd name="connsiteX26" fmla="*/ 5153025 w 5270500"/>
              <a:gd name="connsiteY26" fmla="*/ 1851025 h 5270500"/>
              <a:gd name="connsiteX27" fmla="*/ 5187950 w 5270500"/>
              <a:gd name="connsiteY27" fmla="*/ 1978025 h 5270500"/>
              <a:gd name="connsiteX28" fmla="*/ 5216525 w 5270500"/>
              <a:gd name="connsiteY28" fmla="*/ 2105025 h 5270500"/>
              <a:gd name="connsiteX29" fmla="*/ 5238750 w 5270500"/>
              <a:gd name="connsiteY29" fmla="*/ 2235200 h 5270500"/>
              <a:gd name="connsiteX30" fmla="*/ 5257800 w 5270500"/>
              <a:gd name="connsiteY30" fmla="*/ 2365375 h 5270500"/>
              <a:gd name="connsiteX31" fmla="*/ 5267325 w 5270500"/>
              <a:gd name="connsiteY31" fmla="*/ 2498725 h 5270500"/>
              <a:gd name="connsiteX32" fmla="*/ 5270500 w 5270500"/>
              <a:gd name="connsiteY32" fmla="*/ 2635250 h 5270500"/>
              <a:gd name="connsiteX33" fmla="*/ 5267325 w 5270500"/>
              <a:gd name="connsiteY33" fmla="*/ 2771775 h 5270500"/>
              <a:gd name="connsiteX34" fmla="*/ 5257800 w 5270500"/>
              <a:gd name="connsiteY34" fmla="*/ 2905125 h 5270500"/>
              <a:gd name="connsiteX35" fmla="*/ 5238750 w 5270500"/>
              <a:gd name="connsiteY35" fmla="*/ 3038475 h 5270500"/>
              <a:gd name="connsiteX36" fmla="*/ 5216525 w 5270500"/>
              <a:gd name="connsiteY36" fmla="*/ 3165475 h 5270500"/>
              <a:gd name="connsiteX37" fmla="*/ 5187950 w 5270500"/>
              <a:gd name="connsiteY37" fmla="*/ 3295650 h 5270500"/>
              <a:gd name="connsiteX38" fmla="*/ 5153025 w 5270500"/>
              <a:gd name="connsiteY38" fmla="*/ 3419475 h 5270500"/>
              <a:gd name="connsiteX39" fmla="*/ 5111750 w 5270500"/>
              <a:gd name="connsiteY39" fmla="*/ 3540125 h 5270500"/>
              <a:gd name="connsiteX40" fmla="*/ 5064125 w 5270500"/>
              <a:gd name="connsiteY40" fmla="*/ 3660775 h 5270500"/>
              <a:gd name="connsiteX41" fmla="*/ 5010150 w 5270500"/>
              <a:gd name="connsiteY41" fmla="*/ 3778250 h 5270500"/>
              <a:gd name="connsiteX42" fmla="*/ 4953000 w 5270500"/>
              <a:gd name="connsiteY42" fmla="*/ 3892550 h 5270500"/>
              <a:gd name="connsiteX43" fmla="*/ 4889500 w 5270500"/>
              <a:gd name="connsiteY43" fmla="*/ 4000500 h 5270500"/>
              <a:gd name="connsiteX44" fmla="*/ 4819650 w 5270500"/>
              <a:gd name="connsiteY44" fmla="*/ 4108450 h 5270500"/>
              <a:gd name="connsiteX45" fmla="*/ 4746625 w 5270500"/>
              <a:gd name="connsiteY45" fmla="*/ 4213225 h 5270500"/>
              <a:gd name="connsiteX46" fmla="*/ 4667250 w 5270500"/>
              <a:gd name="connsiteY46" fmla="*/ 4311650 h 5270500"/>
              <a:gd name="connsiteX47" fmla="*/ 4584700 w 5270500"/>
              <a:gd name="connsiteY47" fmla="*/ 4406900 h 5270500"/>
              <a:gd name="connsiteX48" fmla="*/ 4498975 w 5270500"/>
              <a:gd name="connsiteY48" fmla="*/ 4498975 h 5270500"/>
              <a:gd name="connsiteX49" fmla="*/ 4406900 w 5270500"/>
              <a:gd name="connsiteY49" fmla="*/ 4584700 h 5270500"/>
              <a:gd name="connsiteX50" fmla="*/ 4311650 w 5270500"/>
              <a:gd name="connsiteY50" fmla="*/ 4667250 h 5270500"/>
              <a:gd name="connsiteX51" fmla="*/ 4213225 w 5270500"/>
              <a:gd name="connsiteY51" fmla="*/ 4746625 h 5270500"/>
              <a:gd name="connsiteX52" fmla="*/ 4108450 w 5270500"/>
              <a:gd name="connsiteY52" fmla="*/ 4819650 h 5270500"/>
              <a:gd name="connsiteX53" fmla="*/ 4000500 w 5270500"/>
              <a:gd name="connsiteY53" fmla="*/ 4889500 h 5270500"/>
              <a:gd name="connsiteX54" fmla="*/ 3892550 w 5270500"/>
              <a:gd name="connsiteY54" fmla="*/ 4953000 h 5270500"/>
              <a:gd name="connsiteX55" fmla="*/ 3778250 w 5270500"/>
              <a:gd name="connsiteY55" fmla="*/ 5010150 h 5270500"/>
              <a:gd name="connsiteX56" fmla="*/ 3660775 w 5270500"/>
              <a:gd name="connsiteY56" fmla="*/ 5064125 h 5270500"/>
              <a:gd name="connsiteX57" fmla="*/ 3540125 w 5270500"/>
              <a:gd name="connsiteY57" fmla="*/ 5111750 h 5270500"/>
              <a:gd name="connsiteX58" fmla="*/ 3419475 w 5270500"/>
              <a:gd name="connsiteY58" fmla="*/ 5153025 h 5270500"/>
              <a:gd name="connsiteX59" fmla="*/ 3295650 w 5270500"/>
              <a:gd name="connsiteY59" fmla="*/ 5187950 h 5270500"/>
              <a:gd name="connsiteX60" fmla="*/ 3165475 w 5270500"/>
              <a:gd name="connsiteY60" fmla="*/ 5216525 h 5270500"/>
              <a:gd name="connsiteX61" fmla="*/ 3038475 w 5270500"/>
              <a:gd name="connsiteY61" fmla="*/ 5238750 h 5270500"/>
              <a:gd name="connsiteX62" fmla="*/ 2905125 w 5270500"/>
              <a:gd name="connsiteY62" fmla="*/ 5257800 h 5270500"/>
              <a:gd name="connsiteX63" fmla="*/ 2771775 w 5270500"/>
              <a:gd name="connsiteY63" fmla="*/ 5267325 h 5270500"/>
              <a:gd name="connsiteX64" fmla="*/ 2635250 w 5270500"/>
              <a:gd name="connsiteY64" fmla="*/ 5270500 h 5270500"/>
              <a:gd name="connsiteX65" fmla="*/ 2498725 w 5270500"/>
              <a:gd name="connsiteY65" fmla="*/ 5267325 h 5270500"/>
              <a:gd name="connsiteX66" fmla="*/ 2365375 w 5270500"/>
              <a:gd name="connsiteY66" fmla="*/ 5257800 h 5270500"/>
              <a:gd name="connsiteX67" fmla="*/ 2235200 w 5270500"/>
              <a:gd name="connsiteY67" fmla="*/ 5238750 h 5270500"/>
              <a:gd name="connsiteX68" fmla="*/ 2105025 w 5270500"/>
              <a:gd name="connsiteY68" fmla="*/ 5216525 h 5270500"/>
              <a:gd name="connsiteX69" fmla="*/ 1978025 w 5270500"/>
              <a:gd name="connsiteY69" fmla="*/ 5187950 h 5270500"/>
              <a:gd name="connsiteX70" fmla="*/ 1851025 w 5270500"/>
              <a:gd name="connsiteY70" fmla="*/ 5153025 h 5270500"/>
              <a:gd name="connsiteX71" fmla="*/ 1730375 w 5270500"/>
              <a:gd name="connsiteY71" fmla="*/ 5111750 h 5270500"/>
              <a:gd name="connsiteX72" fmla="*/ 1609725 w 5270500"/>
              <a:gd name="connsiteY72" fmla="*/ 5064125 h 5270500"/>
              <a:gd name="connsiteX73" fmla="*/ 1492250 w 5270500"/>
              <a:gd name="connsiteY73" fmla="*/ 5010150 h 5270500"/>
              <a:gd name="connsiteX74" fmla="*/ 1381125 w 5270500"/>
              <a:gd name="connsiteY74" fmla="*/ 4953000 h 5270500"/>
              <a:gd name="connsiteX75" fmla="*/ 1270000 w 5270500"/>
              <a:gd name="connsiteY75" fmla="*/ 4889500 h 5270500"/>
              <a:gd name="connsiteX76" fmla="*/ 1162050 w 5270500"/>
              <a:gd name="connsiteY76" fmla="*/ 4819650 h 5270500"/>
              <a:gd name="connsiteX77" fmla="*/ 1060450 w 5270500"/>
              <a:gd name="connsiteY77" fmla="*/ 4746625 h 5270500"/>
              <a:gd name="connsiteX78" fmla="*/ 958850 w 5270500"/>
              <a:gd name="connsiteY78" fmla="*/ 4667250 h 5270500"/>
              <a:gd name="connsiteX79" fmla="*/ 863600 w 5270500"/>
              <a:gd name="connsiteY79" fmla="*/ 4584700 h 5270500"/>
              <a:gd name="connsiteX80" fmla="*/ 771525 w 5270500"/>
              <a:gd name="connsiteY80" fmla="*/ 4498975 h 5270500"/>
              <a:gd name="connsiteX81" fmla="*/ 685800 w 5270500"/>
              <a:gd name="connsiteY81" fmla="*/ 4406900 h 5270500"/>
              <a:gd name="connsiteX82" fmla="*/ 603250 w 5270500"/>
              <a:gd name="connsiteY82" fmla="*/ 4311650 h 5270500"/>
              <a:gd name="connsiteX83" fmla="*/ 523875 w 5270500"/>
              <a:gd name="connsiteY83" fmla="*/ 4213225 h 5270500"/>
              <a:gd name="connsiteX84" fmla="*/ 450850 w 5270500"/>
              <a:gd name="connsiteY84" fmla="*/ 4108450 h 5270500"/>
              <a:gd name="connsiteX85" fmla="*/ 384175 w 5270500"/>
              <a:gd name="connsiteY85" fmla="*/ 4000500 h 5270500"/>
              <a:gd name="connsiteX86" fmla="*/ 320675 w 5270500"/>
              <a:gd name="connsiteY86" fmla="*/ 3892550 h 5270500"/>
              <a:gd name="connsiteX87" fmla="*/ 260350 w 5270500"/>
              <a:gd name="connsiteY87" fmla="*/ 3778250 h 5270500"/>
              <a:gd name="connsiteX88" fmla="*/ 209550 w 5270500"/>
              <a:gd name="connsiteY88" fmla="*/ 3660775 h 5270500"/>
              <a:gd name="connsiteX89" fmla="*/ 161925 w 5270500"/>
              <a:gd name="connsiteY89" fmla="*/ 3540125 h 5270500"/>
              <a:gd name="connsiteX90" fmla="*/ 120650 w 5270500"/>
              <a:gd name="connsiteY90" fmla="*/ 3419475 h 5270500"/>
              <a:gd name="connsiteX91" fmla="*/ 85725 w 5270500"/>
              <a:gd name="connsiteY91" fmla="*/ 3295650 h 5270500"/>
              <a:gd name="connsiteX92" fmla="*/ 53975 w 5270500"/>
              <a:gd name="connsiteY92" fmla="*/ 3165475 h 5270500"/>
              <a:gd name="connsiteX93" fmla="*/ 31750 w 5270500"/>
              <a:gd name="connsiteY93" fmla="*/ 3038475 h 5270500"/>
              <a:gd name="connsiteX94" fmla="*/ 15875 w 5270500"/>
              <a:gd name="connsiteY94" fmla="*/ 2905125 h 5270500"/>
              <a:gd name="connsiteX95" fmla="*/ 6350 w 5270500"/>
              <a:gd name="connsiteY95" fmla="*/ 2771775 h 5270500"/>
              <a:gd name="connsiteX96" fmla="*/ 0 w 5270500"/>
              <a:gd name="connsiteY96" fmla="*/ 2635250 h 5270500"/>
              <a:gd name="connsiteX97" fmla="*/ 6350 w 5270500"/>
              <a:gd name="connsiteY97" fmla="*/ 2498725 h 5270500"/>
              <a:gd name="connsiteX98" fmla="*/ 15875 w 5270500"/>
              <a:gd name="connsiteY98" fmla="*/ 2365375 h 5270500"/>
              <a:gd name="connsiteX99" fmla="*/ 31750 w 5270500"/>
              <a:gd name="connsiteY99" fmla="*/ 2235200 h 5270500"/>
              <a:gd name="connsiteX100" fmla="*/ 53975 w 5270500"/>
              <a:gd name="connsiteY100" fmla="*/ 2105025 h 5270500"/>
              <a:gd name="connsiteX101" fmla="*/ 85725 w 5270500"/>
              <a:gd name="connsiteY101" fmla="*/ 1978025 h 5270500"/>
              <a:gd name="connsiteX102" fmla="*/ 120650 w 5270500"/>
              <a:gd name="connsiteY102" fmla="*/ 1851025 h 5270500"/>
              <a:gd name="connsiteX103" fmla="*/ 161925 w 5270500"/>
              <a:gd name="connsiteY103" fmla="*/ 1730375 h 5270500"/>
              <a:gd name="connsiteX104" fmla="*/ 209550 w 5270500"/>
              <a:gd name="connsiteY104" fmla="*/ 1609725 h 5270500"/>
              <a:gd name="connsiteX105" fmla="*/ 260350 w 5270500"/>
              <a:gd name="connsiteY105" fmla="*/ 1492250 h 5270500"/>
              <a:gd name="connsiteX106" fmla="*/ 320675 w 5270500"/>
              <a:gd name="connsiteY106" fmla="*/ 1381125 h 5270500"/>
              <a:gd name="connsiteX107" fmla="*/ 384175 w 5270500"/>
              <a:gd name="connsiteY107" fmla="*/ 1270000 h 5270500"/>
              <a:gd name="connsiteX108" fmla="*/ 450850 w 5270500"/>
              <a:gd name="connsiteY108" fmla="*/ 1162050 h 5270500"/>
              <a:gd name="connsiteX109" fmla="*/ 523875 w 5270500"/>
              <a:gd name="connsiteY109" fmla="*/ 1060450 h 5270500"/>
              <a:gd name="connsiteX110" fmla="*/ 603250 w 5270500"/>
              <a:gd name="connsiteY110" fmla="*/ 958850 h 5270500"/>
              <a:gd name="connsiteX111" fmla="*/ 685800 w 5270500"/>
              <a:gd name="connsiteY111" fmla="*/ 863600 h 5270500"/>
              <a:gd name="connsiteX112" fmla="*/ 771525 w 5270500"/>
              <a:gd name="connsiteY112" fmla="*/ 771525 h 5270500"/>
              <a:gd name="connsiteX113" fmla="*/ 863600 w 5270500"/>
              <a:gd name="connsiteY113" fmla="*/ 685800 h 5270500"/>
              <a:gd name="connsiteX114" fmla="*/ 958850 w 5270500"/>
              <a:gd name="connsiteY114" fmla="*/ 603250 h 5270500"/>
              <a:gd name="connsiteX115" fmla="*/ 1060450 w 5270500"/>
              <a:gd name="connsiteY115" fmla="*/ 523875 h 5270500"/>
              <a:gd name="connsiteX116" fmla="*/ 1162050 w 5270500"/>
              <a:gd name="connsiteY116" fmla="*/ 450850 h 5270500"/>
              <a:gd name="connsiteX117" fmla="*/ 1270000 w 5270500"/>
              <a:gd name="connsiteY117" fmla="*/ 384175 h 5270500"/>
              <a:gd name="connsiteX118" fmla="*/ 1381125 w 5270500"/>
              <a:gd name="connsiteY118" fmla="*/ 320675 h 5270500"/>
              <a:gd name="connsiteX119" fmla="*/ 1492250 w 5270500"/>
              <a:gd name="connsiteY119" fmla="*/ 260350 h 5270500"/>
              <a:gd name="connsiteX120" fmla="*/ 1609725 w 5270500"/>
              <a:gd name="connsiteY120" fmla="*/ 209550 h 5270500"/>
              <a:gd name="connsiteX121" fmla="*/ 1730375 w 5270500"/>
              <a:gd name="connsiteY121" fmla="*/ 161925 h 5270500"/>
              <a:gd name="connsiteX122" fmla="*/ 1851025 w 5270500"/>
              <a:gd name="connsiteY122" fmla="*/ 120650 h 5270500"/>
              <a:gd name="connsiteX123" fmla="*/ 1978025 w 5270500"/>
              <a:gd name="connsiteY123" fmla="*/ 85725 h 5270500"/>
              <a:gd name="connsiteX124" fmla="*/ 2105025 w 5270500"/>
              <a:gd name="connsiteY124" fmla="*/ 53975 h 5270500"/>
              <a:gd name="connsiteX125" fmla="*/ 2235200 w 5270500"/>
              <a:gd name="connsiteY125" fmla="*/ 31750 h 5270500"/>
              <a:gd name="connsiteX126" fmla="*/ 2365375 w 5270500"/>
              <a:gd name="connsiteY126" fmla="*/ 15875 h 5270500"/>
              <a:gd name="connsiteX127" fmla="*/ 2498725 w 5270500"/>
              <a:gd name="connsiteY127" fmla="*/ 6350 h 527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</a:cxnLst>
            <a:rect l="l" t="t" r="r" b="b"/>
            <a:pathLst>
              <a:path w="5270500" h="5270500">
                <a:moveTo>
                  <a:pt x="2635250" y="0"/>
                </a:moveTo>
                <a:lnTo>
                  <a:pt x="2771775" y="6350"/>
                </a:lnTo>
                <a:lnTo>
                  <a:pt x="2905125" y="15875"/>
                </a:lnTo>
                <a:lnTo>
                  <a:pt x="3038475" y="31750"/>
                </a:lnTo>
                <a:lnTo>
                  <a:pt x="3165475" y="53975"/>
                </a:lnTo>
                <a:lnTo>
                  <a:pt x="3295650" y="85725"/>
                </a:lnTo>
                <a:lnTo>
                  <a:pt x="3419475" y="120650"/>
                </a:lnTo>
                <a:lnTo>
                  <a:pt x="3540125" y="161925"/>
                </a:lnTo>
                <a:lnTo>
                  <a:pt x="3660775" y="209550"/>
                </a:lnTo>
                <a:lnTo>
                  <a:pt x="3778250" y="260350"/>
                </a:lnTo>
                <a:lnTo>
                  <a:pt x="3892550" y="320675"/>
                </a:lnTo>
                <a:lnTo>
                  <a:pt x="4000500" y="384175"/>
                </a:lnTo>
                <a:lnTo>
                  <a:pt x="4108450" y="450850"/>
                </a:lnTo>
                <a:lnTo>
                  <a:pt x="4213225" y="523875"/>
                </a:lnTo>
                <a:lnTo>
                  <a:pt x="4311650" y="603250"/>
                </a:lnTo>
                <a:lnTo>
                  <a:pt x="4406900" y="685800"/>
                </a:lnTo>
                <a:lnTo>
                  <a:pt x="4498975" y="771525"/>
                </a:lnTo>
                <a:lnTo>
                  <a:pt x="4584700" y="863600"/>
                </a:lnTo>
                <a:lnTo>
                  <a:pt x="4667250" y="958850"/>
                </a:lnTo>
                <a:lnTo>
                  <a:pt x="4746625" y="1060450"/>
                </a:lnTo>
                <a:lnTo>
                  <a:pt x="4819650" y="1162050"/>
                </a:lnTo>
                <a:lnTo>
                  <a:pt x="4889500" y="1270000"/>
                </a:lnTo>
                <a:lnTo>
                  <a:pt x="4953000" y="1381125"/>
                </a:lnTo>
                <a:lnTo>
                  <a:pt x="5010150" y="1492250"/>
                </a:lnTo>
                <a:lnTo>
                  <a:pt x="5064125" y="1609725"/>
                </a:lnTo>
                <a:lnTo>
                  <a:pt x="5111750" y="1730375"/>
                </a:lnTo>
                <a:lnTo>
                  <a:pt x="5153025" y="1851025"/>
                </a:lnTo>
                <a:lnTo>
                  <a:pt x="5187950" y="1978025"/>
                </a:lnTo>
                <a:lnTo>
                  <a:pt x="5216525" y="2105025"/>
                </a:lnTo>
                <a:lnTo>
                  <a:pt x="5238750" y="2235200"/>
                </a:lnTo>
                <a:lnTo>
                  <a:pt x="5257800" y="2365375"/>
                </a:lnTo>
                <a:lnTo>
                  <a:pt x="5267325" y="2498725"/>
                </a:lnTo>
                <a:lnTo>
                  <a:pt x="5270500" y="2635250"/>
                </a:lnTo>
                <a:lnTo>
                  <a:pt x="5267325" y="2771775"/>
                </a:lnTo>
                <a:lnTo>
                  <a:pt x="5257800" y="2905125"/>
                </a:lnTo>
                <a:lnTo>
                  <a:pt x="5238750" y="3038475"/>
                </a:lnTo>
                <a:lnTo>
                  <a:pt x="5216525" y="3165475"/>
                </a:lnTo>
                <a:lnTo>
                  <a:pt x="5187950" y="3295650"/>
                </a:lnTo>
                <a:lnTo>
                  <a:pt x="5153025" y="3419475"/>
                </a:lnTo>
                <a:lnTo>
                  <a:pt x="5111750" y="3540125"/>
                </a:lnTo>
                <a:lnTo>
                  <a:pt x="5064125" y="3660775"/>
                </a:lnTo>
                <a:lnTo>
                  <a:pt x="5010150" y="3778250"/>
                </a:lnTo>
                <a:lnTo>
                  <a:pt x="4953000" y="3892550"/>
                </a:lnTo>
                <a:lnTo>
                  <a:pt x="4889500" y="4000500"/>
                </a:lnTo>
                <a:lnTo>
                  <a:pt x="4819650" y="4108450"/>
                </a:lnTo>
                <a:lnTo>
                  <a:pt x="4746625" y="4213225"/>
                </a:lnTo>
                <a:lnTo>
                  <a:pt x="4667250" y="4311650"/>
                </a:lnTo>
                <a:lnTo>
                  <a:pt x="4584700" y="4406900"/>
                </a:lnTo>
                <a:lnTo>
                  <a:pt x="4498975" y="4498975"/>
                </a:lnTo>
                <a:lnTo>
                  <a:pt x="4406900" y="4584700"/>
                </a:lnTo>
                <a:lnTo>
                  <a:pt x="4311650" y="4667250"/>
                </a:lnTo>
                <a:lnTo>
                  <a:pt x="4213225" y="4746625"/>
                </a:lnTo>
                <a:lnTo>
                  <a:pt x="4108450" y="4819650"/>
                </a:lnTo>
                <a:lnTo>
                  <a:pt x="4000500" y="4889500"/>
                </a:lnTo>
                <a:lnTo>
                  <a:pt x="3892550" y="4953000"/>
                </a:lnTo>
                <a:lnTo>
                  <a:pt x="3778250" y="5010150"/>
                </a:lnTo>
                <a:lnTo>
                  <a:pt x="3660775" y="5064125"/>
                </a:lnTo>
                <a:lnTo>
                  <a:pt x="3540125" y="5111750"/>
                </a:lnTo>
                <a:lnTo>
                  <a:pt x="3419475" y="5153025"/>
                </a:lnTo>
                <a:lnTo>
                  <a:pt x="3295650" y="5187950"/>
                </a:lnTo>
                <a:lnTo>
                  <a:pt x="3165475" y="5216525"/>
                </a:lnTo>
                <a:lnTo>
                  <a:pt x="3038475" y="5238750"/>
                </a:lnTo>
                <a:lnTo>
                  <a:pt x="2905125" y="5257800"/>
                </a:lnTo>
                <a:lnTo>
                  <a:pt x="2771775" y="5267325"/>
                </a:lnTo>
                <a:lnTo>
                  <a:pt x="2635250" y="5270500"/>
                </a:lnTo>
                <a:lnTo>
                  <a:pt x="2498725" y="5267325"/>
                </a:lnTo>
                <a:lnTo>
                  <a:pt x="2365375" y="5257800"/>
                </a:lnTo>
                <a:lnTo>
                  <a:pt x="2235200" y="5238750"/>
                </a:lnTo>
                <a:lnTo>
                  <a:pt x="2105025" y="5216525"/>
                </a:lnTo>
                <a:lnTo>
                  <a:pt x="1978025" y="5187950"/>
                </a:lnTo>
                <a:lnTo>
                  <a:pt x="1851025" y="5153025"/>
                </a:lnTo>
                <a:lnTo>
                  <a:pt x="1730375" y="5111750"/>
                </a:lnTo>
                <a:lnTo>
                  <a:pt x="1609725" y="5064125"/>
                </a:lnTo>
                <a:lnTo>
                  <a:pt x="1492250" y="5010150"/>
                </a:lnTo>
                <a:lnTo>
                  <a:pt x="1381125" y="4953000"/>
                </a:lnTo>
                <a:lnTo>
                  <a:pt x="1270000" y="4889500"/>
                </a:lnTo>
                <a:lnTo>
                  <a:pt x="1162050" y="4819650"/>
                </a:lnTo>
                <a:lnTo>
                  <a:pt x="1060450" y="4746625"/>
                </a:lnTo>
                <a:lnTo>
                  <a:pt x="958850" y="4667250"/>
                </a:lnTo>
                <a:lnTo>
                  <a:pt x="863600" y="4584700"/>
                </a:lnTo>
                <a:lnTo>
                  <a:pt x="771525" y="4498975"/>
                </a:lnTo>
                <a:lnTo>
                  <a:pt x="685800" y="4406900"/>
                </a:lnTo>
                <a:lnTo>
                  <a:pt x="603250" y="4311650"/>
                </a:lnTo>
                <a:lnTo>
                  <a:pt x="523875" y="4213225"/>
                </a:lnTo>
                <a:lnTo>
                  <a:pt x="450850" y="4108450"/>
                </a:lnTo>
                <a:lnTo>
                  <a:pt x="384175" y="4000500"/>
                </a:lnTo>
                <a:lnTo>
                  <a:pt x="320675" y="3892550"/>
                </a:lnTo>
                <a:lnTo>
                  <a:pt x="260350" y="3778250"/>
                </a:lnTo>
                <a:lnTo>
                  <a:pt x="209550" y="3660775"/>
                </a:lnTo>
                <a:lnTo>
                  <a:pt x="161925" y="3540125"/>
                </a:lnTo>
                <a:lnTo>
                  <a:pt x="120650" y="3419475"/>
                </a:lnTo>
                <a:lnTo>
                  <a:pt x="85725" y="3295650"/>
                </a:lnTo>
                <a:lnTo>
                  <a:pt x="53975" y="3165475"/>
                </a:lnTo>
                <a:lnTo>
                  <a:pt x="31750" y="3038475"/>
                </a:lnTo>
                <a:lnTo>
                  <a:pt x="15875" y="2905125"/>
                </a:lnTo>
                <a:lnTo>
                  <a:pt x="6350" y="2771775"/>
                </a:lnTo>
                <a:lnTo>
                  <a:pt x="0" y="2635250"/>
                </a:lnTo>
                <a:lnTo>
                  <a:pt x="6350" y="2498725"/>
                </a:lnTo>
                <a:lnTo>
                  <a:pt x="15875" y="2365375"/>
                </a:lnTo>
                <a:lnTo>
                  <a:pt x="31750" y="2235200"/>
                </a:lnTo>
                <a:lnTo>
                  <a:pt x="53975" y="2105025"/>
                </a:lnTo>
                <a:lnTo>
                  <a:pt x="85725" y="1978025"/>
                </a:lnTo>
                <a:lnTo>
                  <a:pt x="120650" y="1851025"/>
                </a:lnTo>
                <a:lnTo>
                  <a:pt x="161925" y="1730375"/>
                </a:lnTo>
                <a:lnTo>
                  <a:pt x="209550" y="1609725"/>
                </a:lnTo>
                <a:lnTo>
                  <a:pt x="260350" y="1492250"/>
                </a:lnTo>
                <a:lnTo>
                  <a:pt x="320675" y="1381125"/>
                </a:lnTo>
                <a:lnTo>
                  <a:pt x="384175" y="1270000"/>
                </a:lnTo>
                <a:lnTo>
                  <a:pt x="450850" y="1162050"/>
                </a:lnTo>
                <a:lnTo>
                  <a:pt x="523875" y="1060450"/>
                </a:lnTo>
                <a:lnTo>
                  <a:pt x="603250" y="958850"/>
                </a:lnTo>
                <a:lnTo>
                  <a:pt x="685800" y="863600"/>
                </a:lnTo>
                <a:lnTo>
                  <a:pt x="771525" y="771525"/>
                </a:lnTo>
                <a:lnTo>
                  <a:pt x="863600" y="685800"/>
                </a:lnTo>
                <a:lnTo>
                  <a:pt x="958850" y="603250"/>
                </a:lnTo>
                <a:lnTo>
                  <a:pt x="1060450" y="523875"/>
                </a:lnTo>
                <a:lnTo>
                  <a:pt x="1162050" y="450850"/>
                </a:lnTo>
                <a:lnTo>
                  <a:pt x="1270000" y="384175"/>
                </a:lnTo>
                <a:lnTo>
                  <a:pt x="1381125" y="320675"/>
                </a:lnTo>
                <a:lnTo>
                  <a:pt x="1492250" y="260350"/>
                </a:lnTo>
                <a:lnTo>
                  <a:pt x="1609725" y="209550"/>
                </a:lnTo>
                <a:lnTo>
                  <a:pt x="1730375" y="161925"/>
                </a:lnTo>
                <a:lnTo>
                  <a:pt x="1851025" y="120650"/>
                </a:lnTo>
                <a:lnTo>
                  <a:pt x="1978025" y="85725"/>
                </a:lnTo>
                <a:lnTo>
                  <a:pt x="2105025" y="53975"/>
                </a:lnTo>
                <a:lnTo>
                  <a:pt x="2235200" y="31750"/>
                </a:lnTo>
                <a:lnTo>
                  <a:pt x="2365375" y="15875"/>
                </a:lnTo>
                <a:lnTo>
                  <a:pt x="2498725" y="635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  <a:effectLst>
            <a:softEdge rad="127000"/>
          </a:effectLst>
        </p:spPr>
        <p:txBody>
          <a:bodyPr wrap="square" tIns="1080000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61" name="テキスト プレースホルダー 53"/>
          <p:cNvSpPr>
            <a:spLocks noGrp="1"/>
          </p:cNvSpPr>
          <p:nvPr>
            <p:ph type="body" sz="quarter" idx="10" hasCustomPrompt="1"/>
          </p:nvPr>
        </p:nvSpPr>
        <p:spPr>
          <a:xfrm>
            <a:off x="263526" y="599133"/>
            <a:ext cx="2787650" cy="640418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9384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〇〇〇〇〇学校</a:t>
            </a:r>
          </a:p>
        </p:txBody>
      </p:sp>
      <p:sp>
        <p:nvSpPr>
          <p:cNvPr id="1552" name="テキスト プレースホルダー 53"/>
          <p:cNvSpPr>
            <a:spLocks noGrp="1"/>
          </p:cNvSpPr>
          <p:nvPr>
            <p:ph type="body" sz="quarter" idx="11" hasCustomPrompt="1"/>
          </p:nvPr>
        </p:nvSpPr>
        <p:spPr>
          <a:xfrm>
            <a:off x="263524" y="6948250"/>
            <a:ext cx="4607669" cy="731620"/>
          </a:xfrm>
        </p:spPr>
        <p:txBody>
          <a:bodyPr>
            <a:noAutofit/>
          </a:bodyPr>
          <a:lstStyle>
            <a:lvl1pPr marL="0" indent="0" algn="l">
              <a:buNone/>
              <a:defRPr sz="4000" b="1">
                <a:solidFill>
                  <a:srgbClr val="09384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 </a:t>
            </a:r>
            <a:r>
              <a:rPr kumimoji="1" lang="ja-JP" altLang="en-US" dirty="0"/>
              <a:t>月 </a:t>
            </a:r>
            <a:r>
              <a:rPr kumimoji="1" lang="en-US" altLang="ja-JP" dirty="0"/>
              <a:t>00 </a:t>
            </a:r>
            <a:r>
              <a:rPr kumimoji="1" lang="ja-JP" altLang="en-US" dirty="0"/>
              <a:t>日（日）</a:t>
            </a:r>
          </a:p>
        </p:txBody>
      </p:sp>
      <p:sp>
        <p:nvSpPr>
          <p:cNvPr id="1553" name="テキスト プレースホルダー 53"/>
          <p:cNvSpPr>
            <a:spLocks noGrp="1"/>
          </p:cNvSpPr>
          <p:nvPr>
            <p:ph type="body" sz="quarter" idx="12" hasCustomPrompt="1"/>
          </p:nvPr>
        </p:nvSpPr>
        <p:spPr>
          <a:xfrm>
            <a:off x="242887" y="7556306"/>
            <a:ext cx="4628305" cy="731620"/>
          </a:xfrm>
        </p:spPr>
        <p:txBody>
          <a:bodyPr>
            <a:noAutofit/>
          </a:bodyPr>
          <a:lstStyle>
            <a:lvl1pPr marL="0" indent="0" algn="l">
              <a:buNone/>
              <a:defRPr sz="3500" b="1" baseline="0">
                <a:solidFill>
                  <a:srgbClr val="09384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r>
              <a:rPr kumimoji="1" lang="ja-JP" altLang="en-US" dirty="0"/>
              <a:t>：</a:t>
            </a:r>
            <a:r>
              <a:rPr kumimoji="1" lang="en-US" altLang="ja-JP" dirty="0"/>
              <a:t>00</a:t>
            </a:r>
            <a:r>
              <a:rPr kumimoji="1" lang="ja-JP" altLang="en-US" dirty="0"/>
              <a:t> ～ </a:t>
            </a:r>
            <a:r>
              <a:rPr kumimoji="1" lang="en-US" altLang="ja-JP" dirty="0"/>
              <a:t>00</a:t>
            </a:r>
            <a:r>
              <a:rPr kumimoji="1" lang="ja-JP" altLang="en-US" dirty="0"/>
              <a:t>：</a:t>
            </a:r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1555" name="テキスト プレースホルダー 53"/>
          <p:cNvSpPr>
            <a:spLocks noGrp="1"/>
          </p:cNvSpPr>
          <p:nvPr>
            <p:ph type="body" sz="quarter" idx="13" hasCustomPrompt="1"/>
          </p:nvPr>
        </p:nvSpPr>
        <p:spPr>
          <a:xfrm>
            <a:off x="263526" y="8235643"/>
            <a:ext cx="4064743" cy="640418"/>
          </a:xfrm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rgbClr val="09384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〇〇〇〇〇学校　校庭</a:t>
            </a:r>
          </a:p>
        </p:txBody>
      </p:sp>
      <p:sp>
        <p:nvSpPr>
          <p:cNvPr id="1556" name="テキスト プレースホルダー 53"/>
          <p:cNvSpPr>
            <a:spLocks noGrp="1"/>
          </p:cNvSpPr>
          <p:nvPr>
            <p:ph type="body" sz="quarter" idx="14" hasCustomPrompt="1"/>
          </p:nvPr>
        </p:nvSpPr>
        <p:spPr>
          <a:xfrm>
            <a:off x="4216030" y="8316434"/>
            <a:ext cx="3100758" cy="640418"/>
          </a:xfrm>
        </p:spPr>
        <p:txBody>
          <a:bodyPr>
            <a:normAutofit/>
          </a:bodyPr>
          <a:lstStyle>
            <a:lvl1pPr marL="0" indent="0" algn="l">
              <a:buNone/>
              <a:defRPr sz="1600" b="1">
                <a:solidFill>
                  <a:srgbClr val="09384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雨天の場合は体育館で行います</a:t>
            </a:r>
          </a:p>
        </p:txBody>
      </p:sp>
      <p:sp>
        <p:nvSpPr>
          <p:cNvPr id="1571" name="テキスト プレースホルダー 53"/>
          <p:cNvSpPr>
            <a:spLocks noGrp="1"/>
          </p:cNvSpPr>
          <p:nvPr>
            <p:ph type="body" sz="quarter" idx="15" hasCustomPrompt="1"/>
          </p:nvPr>
        </p:nvSpPr>
        <p:spPr>
          <a:xfrm rot="21298339">
            <a:off x="552480" y="9317579"/>
            <a:ext cx="1841662" cy="410784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〇〇〇コーナー</a:t>
            </a:r>
          </a:p>
        </p:txBody>
      </p:sp>
      <p:sp>
        <p:nvSpPr>
          <p:cNvPr id="1572" name="テキスト プレースホルダー 53"/>
          <p:cNvSpPr>
            <a:spLocks noGrp="1"/>
          </p:cNvSpPr>
          <p:nvPr>
            <p:ph type="body" sz="quarter" idx="16" hasCustomPrompt="1"/>
          </p:nvPr>
        </p:nvSpPr>
        <p:spPr>
          <a:xfrm rot="21298339">
            <a:off x="552480" y="9645238"/>
            <a:ext cx="1841662" cy="558747"/>
          </a:xfrm>
        </p:spPr>
        <p:txBody>
          <a:bodyPr>
            <a:norm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コピーを入れましょう。コピーを入れましょう。</a:t>
            </a:r>
          </a:p>
        </p:txBody>
      </p:sp>
      <p:sp>
        <p:nvSpPr>
          <p:cNvPr id="1573" name="テキスト プレースホルダー 53"/>
          <p:cNvSpPr>
            <a:spLocks noGrp="1"/>
          </p:cNvSpPr>
          <p:nvPr>
            <p:ph type="body" sz="quarter" idx="17" hasCustomPrompt="1"/>
          </p:nvPr>
        </p:nvSpPr>
        <p:spPr>
          <a:xfrm rot="21386916">
            <a:off x="2953229" y="9296628"/>
            <a:ext cx="1841662" cy="410784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〇〇〇コーナー</a:t>
            </a:r>
          </a:p>
        </p:txBody>
      </p:sp>
      <p:sp>
        <p:nvSpPr>
          <p:cNvPr id="1574" name="テキスト プレースホルダー 53"/>
          <p:cNvSpPr>
            <a:spLocks noGrp="1"/>
          </p:cNvSpPr>
          <p:nvPr>
            <p:ph type="body" sz="quarter" idx="18" hasCustomPrompt="1"/>
          </p:nvPr>
        </p:nvSpPr>
        <p:spPr>
          <a:xfrm rot="21386916">
            <a:off x="2953229" y="9624287"/>
            <a:ext cx="1841662" cy="558747"/>
          </a:xfrm>
        </p:spPr>
        <p:txBody>
          <a:bodyPr>
            <a:norm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コピーを入れましょう。コピーを入れましょう。</a:t>
            </a:r>
          </a:p>
        </p:txBody>
      </p:sp>
      <p:sp>
        <p:nvSpPr>
          <p:cNvPr id="1575" name="テキスト プレースホルダー 53"/>
          <p:cNvSpPr>
            <a:spLocks noGrp="1"/>
          </p:cNvSpPr>
          <p:nvPr>
            <p:ph type="body" sz="quarter" idx="19" hasCustomPrompt="1"/>
          </p:nvPr>
        </p:nvSpPr>
        <p:spPr>
          <a:xfrm rot="450950">
            <a:off x="5318459" y="9285551"/>
            <a:ext cx="1841662" cy="410784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〇〇〇コーナー</a:t>
            </a:r>
          </a:p>
        </p:txBody>
      </p:sp>
      <p:sp>
        <p:nvSpPr>
          <p:cNvPr id="1576" name="テキスト プレースホルダー 53"/>
          <p:cNvSpPr>
            <a:spLocks noGrp="1"/>
          </p:cNvSpPr>
          <p:nvPr>
            <p:ph type="body" sz="quarter" idx="20" hasCustomPrompt="1"/>
          </p:nvPr>
        </p:nvSpPr>
        <p:spPr>
          <a:xfrm rot="450950">
            <a:off x="5318459" y="9613210"/>
            <a:ext cx="1841662" cy="558747"/>
          </a:xfrm>
        </p:spPr>
        <p:txBody>
          <a:bodyPr>
            <a:norm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コピーを入れましょう。コピーを入れましょう。</a:t>
            </a:r>
          </a:p>
        </p:txBody>
      </p:sp>
      <p:sp>
        <p:nvSpPr>
          <p:cNvPr id="1579" name="図プレースホルダー 1578"/>
          <p:cNvSpPr>
            <a:spLocks noGrp="1"/>
          </p:cNvSpPr>
          <p:nvPr>
            <p:ph type="pic" sz="quarter" idx="21" hasCustomPrompt="1"/>
          </p:nvPr>
        </p:nvSpPr>
        <p:spPr>
          <a:xfrm>
            <a:off x="145424" y="1052668"/>
            <a:ext cx="5518900" cy="5518900"/>
          </a:xfrm>
          <a:custGeom>
            <a:avLst/>
            <a:gdLst>
              <a:gd name="connsiteX0" fmla="*/ 2635250 w 5270500"/>
              <a:gd name="connsiteY0" fmla="*/ 0 h 5270500"/>
              <a:gd name="connsiteX1" fmla="*/ 2771775 w 5270500"/>
              <a:gd name="connsiteY1" fmla="*/ 6350 h 5270500"/>
              <a:gd name="connsiteX2" fmla="*/ 2905125 w 5270500"/>
              <a:gd name="connsiteY2" fmla="*/ 15875 h 5270500"/>
              <a:gd name="connsiteX3" fmla="*/ 3038475 w 5270500"/>
              <a:gd name="connsiteY3" fmla="*/ 31750 h 5270500"/>
              <a:gd name="connsiteX4" fmla="*/ 3165475 w 5270500"/>
              <a:gd name="connsiteY4" fmla="*/ 53975 h 5270500"/>
              <a:gd name="connsiteX5" fmla="*/ 3295650 w 5270500"/>
              <a:gd name="connsiteY5" fmla="*/ 85725 h 5270500"/>
              <a:gd name="connsiteX6" fmla="*/ 3419475 w 5270500"/>
              <a:gd name="connsiteY6" fmla="*/ 120650 h 5270500"/>
              <a:gd name="connsiteX7" fmla="*/ 3540125 w 5270500"/>
              <a:gd name="connsiteY7" fmla="*/ 161925 h 5270500"/>
              <a:gd name="connsiteX8" fmla="*/ 3660775 w 5270500"/>
              <a:gd name="connsiteY8" fmla="*/ 209550 h 5270500"/>
              <a:gd name="connsiteX9" fmla="*/ 3778250 w 5270500"/>
              <a:gd name="connsiteY9" fmla="*/ 260350 h 5270500"/>
              <a:gd name="connsiteX10" fmla="*/ 3892550 w 5270500"/>
              <a:gd name="connsiteY10" fmla="*/ 320675 h 5270500"/>
              <a:gd name="connsiteX11" fmla="*/ 4000500 w 5270500"/>
              <a:gd name="connsiteY11" fmla="*/ 384175 h 5270500"/>
              <a:gd name="connsiteX12" fmla="*/ 4108450 w 5270500"/>
              <a:gd name="connsiteY12" fmla="*/ 450850 h 5270500"/>
              <a:gd name="connsiteX13" fmla="*/ 4213225 w 5270500"/>
              <a:gd name="connsiteY13" fmla="*/ 523875 h 5270500"/>
              <a:gd name="connsiteX14" fmla="*/ 4311650 w 5270500"/>
              <a:gd name="connsiteY14" fmla="*/ 603250 h 5270500"/>
              <a:gd name="connsiteX15" fmla="*/ 4406900 w 5270500"/>
              <a:gd name="connsiteY15" fmla="*/ 685800 h 5270500"/>
              <a:gd name="connsiteX16" fmla="*/ 4498975 w 5270500"/>
              <a:gd name="connsiteY16" fmla="*/ 771525 h 5270500"/>
              <a:gd name="connsiteX17" fmla="*/ 4584700 w 5270500"/>
              <a:gd name="connsiteY17" fmla="*/ 863600 h 5270500"/>
              <a:gd name="connsiteX18" fmla="*/ 4667250 w 5270500"/>
              <a:gd name="connsiteY18" fmla="*/ 958850 h 5270500"/>
              <a:gd name="connsiteX19" fmla="*/ 4746625 w 5270500"/>
              <a:gd name="connsiteY19" fmla="*/ 1060450 h 5270500"/>
              <a:gd name="connsiteX20" fmla="*/ 4819650 w 5270500"/>
              <a:gd name="connsiteY20" fmla="*/ 1162050 h 5270500"/>
              <a:gd name="connsiteX21" fmla="*/ 4889500 w 5270500"/>
              <a:gd name="connsiteY21" fmla="*/ 1270000 h 5270500"/>
              <a:gd name="connsiteX22" fmla="*/ 4953000 w 5270500"/>
              <a:gd name="connsiteY22" fmla="*/ 1381125 h 5270500"/>
              <a:gd name="connsiteX23" fmla="*/ 5010150 w 5270500"/>
              <a:gd name="connsiteY23" fmla="*/ 1492250 h 5270500"/>
              <a:gd name="connsiteX24" fmla="*/ 5064125 w 5270500"/>
              <a:gd name="connsiteY24" fmla="*/ 1609725 h 5270500"/>
              <a:gd name="connsiteX25" fmla="*/ 5111750 w 5270500"/>
              <a:gd name="connsiteY25" fmla="*/ 1730375 h 5270500"/>
              <a:gd name="connsiteX26" fmla="*/ 5153025 w 5270500"/>
              <a:gd name="connsiteY26" fmla="*/ 1851025 h 5270500"/>
              <a:gd name="connsiteX27" fmla="*/ 5187950 w 5270500"/>
              <a:gd name="connsiteY27" fmla="*/ 1978025 h 5270500"/>
              <a:gd name="connsiteX28" fmla="*/ 5216525 w 5270500"/>
              <a:gd name="connsiteY28" fmla="*/ 2105025 h 5270500"/>
              <a:gd name="connsiteX29" fmla="*/ 5238750 w 5270500"/>
              <a:gd name="connsiteY29" fmla="*/ 2235200 h 5270500"/>
              <a:gd name="connsiteX30" fmla="*/ 5257800 w 5270500"/>
              <a:gd name="connsiteY30" fmla="*/ 2365375 h 5270500"/>
              <a:gd name="connsiteX31" fmla="*/ 5267325 w 5270500"/>
              <a:gd name="connsiteY31" fmla="*/ 2498725 h 5270500"/>
              <a:gd name="connsiteX32" fmla="*/ 5270500 w 5270500"/>
              <a:gd name="connsiteY32" fmla="*/ 2635250 h 5270500"/>
              <a:gd name="connsiteX33" fmla="*/ 5267325 w 5270500"/>
              <a:gd name="connsiteY33" fmla="*/ 2771775 h 5270500"/>
              <a:gd name="connsiteX34" fmla="*/ 5257800 w 5270500"/>
              <a:gd name="connsiteY34" fmla="*/ 2905125 h 5270500"/>
              <a:gd name="connsiteX35" fmla="*/ 5238750 w 5270500"/>
              <a:gd name="connsiteY35" fmla="*/ 3038475 h 5270500"/>
              <a:gd name="connsiteX36" fmla="*/ 5216525 w 5270500"/>
              <a:gd name="connsiteY36" fmla="*/ 3165475 h 5270500"/>
              <a:gd name="connsiteX37" fmla="*/ 5187950 w 5270500"/>
              <a:gd name="connsiteY37" fmla="*/ 3295650 h 5270500"/>
              <a:gd name="connsiteX38" fmla="*/ 5153025 w 5270500"/>
              <a:gd name="connsiteY38" fmla="*/ 3419475 h 5270500"/>
              <a:gd name="connsiteX39" fmla="*/ 5111750 w 5270500"/>
              <a:gd name="connsiteY39" fmla="*/ 3540125 h 5270500"/>
              <a:gd name="connsiteX40" fmla="*/ 5064125 w 5270500"/>
              <a:gd name="connsiteY40" fmla="*/ 3660775 h 5270500"/>
              <a:gd name="connsiteX41" fmla="*/ 5010150 w 5270500"/>
              <a:gd name="connsiteY41" fmla="*/ 3778250 h 5270500"/>
              <a:gd name="connsiteX42" fmla="*/ 4953000 w 5270500"/>
              <a:gd name="connsiteY42" fmla="*/ 3892550 h 5270500"/>
              <a:gd name="connsiteX43" fmla="*/ 4889500 w 5270500"/>
              <a:gd name="connsiteY43" fmla="*/ 4000500 h 5270500"/>
              <a:gd name="connsiteX44" fmla="*/ 4819650 w 5270500"/>
              <a:gd name="connsiteY44" fmla="*/ 4108450 h 5270500"/>
              <a:gd name="connsiteX45" fmla="*/ 4746625 w 5270500"/>
              <a:gd name="connsiteY45" fmla="*/ 4213225 h 5270500"/>
              <a:gd name="connsiteX46" fmla="*/ 4667250 w 5270500"/>
              <a:gd name="connsiteY46" fmla="*/ 4311650 h 5270500"/>
              <a:gd name="connsiteX47" fmla="*/ 4584700 w 5270500"/>
              <a:gd name="connsiteY47" fmla="*/ 4406900 h 5270500"/>
              <a:gd name="connsiteX48" fmla="*/ 4498975 w 5270500"/>
              <a:gd name="connsiteY48" fmla="*/ 4498975 h 5270500"/>
              <a:gd name="connsiteX49" fmla="*/ 4406900 w 5270500"/>
              <a:gd name="connsiteY49" fmla="*/ 4584700 h 5270500"/>
              <a:gd name="connsiteX50" fmla="*/ 4311650 w 5270500"/>
              <a:gd name="connsiteY50" fmla="*/ 4667250 h 5270500"/>
              <a:gd name="connsiteX51" fmla="*/ 4213225 w 5270500"/>
              <a:gd name="connsiteY51" fmla="*/ 4746625 h 5270500"/>
              <a:gd name="connsiteX52" fmla="*/ 4108450 w 5270500"/>
              <a:gd name="connsiteY52" fmla="*/ 4819650 h 5270500"/>
              <a:gd name="connsiteX53" fmla="*/ 4000500 w 5270500"/>
              <a:gd name="connsiteY53" fmla="*/ 4889500 h 5270500"/>
              <a:gd name="connsiteX54" fmla="*/ 3892550 w 5270500"/>
              <a:gd name="connsiteY54" fmla="*/ 4953000 h 5270500"/>
              <a:gd name="connsiteX55" fmla="*/ 3778250 w 5270500"/>
              <a:gd name="connsiteY55" fmla="*/ 5010150 h 5270500"/>
              <a:gd name="connsiteX56" fmla="*/ 3660775 w 5270500"/>
              <a:gd name="connsiteY56" fmla="*/ 5064125 h 5270500"/>
              <a:gd name="connsiteX57" fmla="*/ 3540125 w 5270500"/>
              <a:gd name="connsiteY57" fmla="*/ 5111750 h 5270500"/>
              <a:gd name="connsiteX58" fmla="*/ 3419475 w 5270500"/>
              <a:gd name="connsiteY58" fmla="*/ 5153025 h 5270500"/>
              <a:gd name="connsiteX59" fmla="*/ 3295650 w 5270500"/>
              <a:gd name="connsiteY59" fmla="*/ 5187950 h 5270500"/>
              <a:gd name="connsiteX60" fmla="*/ 3165475 w 5270500"/>
              <a:gd name="connsiteY60" fmla="*/ 5216525 h 5270500"/>
              <a:gd name="connsiteX61" fmla="*/ 3038475 w 5270500"/>
              <a:gd name="connsiteY61" fmla="*/ 5238750 h 5270500"/>
              <a:gd name="connsiteX62" fmla="*/ 2905125 w 5270500"/>
              <a:gd name="connsiteY62" fmla="*/ 5257800 h 5270500"/>
              <a:gd name="connsiteX63" fmla="*/ 2771775 w 5270500"/>
              <a:gd name="connsiteY63" fmla="*/ 5267325 h 5270500"/>
              <a:gd name="connsiteX64" fmla="*/ 2635250 w 5270500"/>
              <a:gd name="connsiteY64" fmla="*/ 5270500 h 5270500"/>
              <a:gd name="connsiteX65" fmla="*/ 2498725 w 5270500"/>
              <a:gd name="connsiteY65" fmla="*/ 5267325 h 5270500"/>
              <a:gd name="connsiteX66" fmla="*/ 2365375 w 5270500"/>
              <a:gd name="connsiteY66" fmla="*/ 5257800 h 5270500"/>
              <a:gd name="connsiteX67" fmla="*/ 2235200 w 5270500"/>
              <a:gd name="connsiteY67" fmla="*/ 5238750 h 5270500"/>
              <a:gd name="connsiteX68" fmla="*/ 2105025 w 5270500"/>
              <a:gd name="connsiteY68" fmla="*/ 5216525 h 5270500"/>
              <a:gd name="connsiteX69" fmla="*/ 1978025 w 5270500"/>
              <a:gd name="connsiteY69" fmla="*/ 5187950 h 5270500"/>
              <a:gd name="connsiteX70" fmla="*/ 1851025 w 5270500"/>
              <a:gd name="connsiteY70" fmla="*/ 5153025 h 5270500"/>
              <a:gd name="connsiteX71" fmla="*/ 1730375 w 5270500"/>
              <a:gd name="connsiteY71" fmla="*/ 5111750 h 5270500"/>
              <a:gd name="connsiteX72" fmla="*/ 1609725 w 5270500"/>
              <a:gd name="connsiteY72" fmla="*/ 5064125 h 5270500"/>
              <a:gd name="connsiteX73" fmla="*/ 1492250 w 5270500"/>
              <a:gd name="connsiteY73" fmla="*/ 5010150 h 5270500"/>
              <a:gd name="connsiteX74" fmla="*/ 1381125 w 5270500"/>
              <a:gd name="connsiteY74" fmla="*/ 4953000 h 5270500"/>
              <a:gd name="connsiteX75" fmla="*/ 1270000 w 5270500"/>
              <a:gd name="connsiteY75" fmla="*/ 4889500 h 5270500"/>
              <a:gd name="connsiteX76" fmla="*/ 1162050 w 5270500"/>
              <a:gd name="connsiteY76" fmla="*/ 4819650 h 5270500"/>
              <a:gd name="connsiteX77" fmla="*/ 1060450 w 5270500"/>
              <a:gd name="connsiteY77" fmla="*/ 4746625 h 5270500"/>
              <a:gd name="connsiteX78" fmla="*/ 958850 w 5270500"/>
              <a:gd name="connsiteY78" fmla="*/ 4667250 h 5270500"/>
              <a:gd name="connsiteX79" fmla="*/ 863600 w 5270500"/>
              <a:gd name="connsiteY79" fmla="*/ 4584700 h 5270500"/>
              <a:gd name="connsiteX80" fmla="*/ 771525 w 5270500"/>
              <a:gd name="connsiteY80" fmla="*/ 4498975 h 5270500"/>
              <a:gd name="connsiteX81" fmla="*/ 685800 w 5270500"/>
              <a:gd name="connsiteY81" fmla="*/ 4406900 h 5270500"/>
              <a:gd name="connsiteX82" fmla="*/ 603250 w 5270500"/>
              <a:gd name="connsiteY82" fmla="*/ 4311650 h 5270500"/>
              <a:gd name="connsiteX83" fmla="*/ 523875 w 5270500"/>
              <a:gd name="connsiteY83" fmla="*/ 4213225 h 5270500"/>
              <a:gd name="connsiteX84" fmla="*/ 450850 w 5270500"/>
              <a:gd name="connsiteY84" fmla="*/ 4108450 h 5270500"/>
              <a:gd name="connsiteX85" fmla="*/ 384175 w 5270500"/>
              <a:gd name="connsiteY85" fmla="*/ 4000500 h 5270500"/>
              <a:gd name="connsiteX86" fmla="*/ 320675 w 5270500"/>
              <a:gd name="connsiteY86" fmla="*/ 3892550 h 5270500"/>
              <a:gd name="connsiteX87" fmla="*/ 260350 w 5270500"/>
              <a:gd name="connsiteY87" fmla="*/ 3778250 h 5270500"/>
              <a:gd name="connsiteX88" fmla="*/ 209550 w 5270500"/>
              <a:gd name="connsiteY88" fmla="*/ 3660775 h 5270500"/>
              <a:gd name="connsiteX89" fmla="*/ 161925 w 5270500"/>
              <a:gd name="connsiteY89" fmla="*/ 3540125 h 5270500"/>
              <a:gd name="connsiteX90" fmla="*/ 120650 w 5270500"/>
              <a:gd name="connsiteY90" fmla="*/ 3419475 h 5270500"/>
              <a:gd name="connsiteX91" fmla="*/ 85725 w 5270500"/>
              <a:gd name="connsiteY91" fmla="*/ 3295650 h 5270500"/>
              <a:gd name="connsiteX92" fmla="*/ 53975 w 5270500"/>
              <a:gd name="connsiteY92" fmla="*/ 3165475 h 5270500"/>
              <a:gd name="connsiteX93" fmla="*/ 31750 w 5270500"/>
              <a:gd name="connsiteY93" fmla="*/ 3038475 h 5270500"/>
              <a:gd name="connsiteX94" fmla="*/ 15875 w 5270500"/>
              <a:gd name="connsiteY94" fmla="*/ 2905125 h 5270500"/>
              <a:gd name="connsiteX95" fmla="*/ 6350 w 5270500"/>
              <a:gd name="connsiteY95" fmla="*/ 2771775 h 5270500"/>
              <a:gd name="connsiteX96" fmla="*/ 0 w 5270500"/>
              <a:gd name="connsiteY96" fmla="*/ 2635250 h 5270500"/>
              <a:gd name="connsiteX97" fmla="*/ 6350 w 5270500"/>
              <a:gd name="connsiteY97" fmla="*/ 2498725 h 5270500"/>
              <a:gd name="connsiteX98" fmla="*/ 15875 w 5270500"/>
              <a:gd name="connsiteY98" fmla="*/ 2365375 h 5270500"/>
              <a:gd name="connsiteX99" fmla="*/ 31750 w 5270500"/>
              <a:gd name="connsiteY99" fmla="*/ 2235200 h 5270500"/>
              <a:gd name="connsiteX100" fmla="*/ 53975 w 5270500"/>
              <a:gd name="connsiteY100" fmla="*/ 2105025 h 5270500"/>
              <a:gd name="connsiteX101" fmla="*/ 85725 w 5270500"/>
              <a:gd name="connsiteY101" fmla="*/ 1978025 h 5270500"/>
              <a:gd name="connsiteX102" fmla="*/ 120650 w 5270500"/>
              <a:gd name="connsiteY102" fmla="*/ 1851025 h 5270500"/>
              <a:gd name="connsiteX103" fmla="*/ 161925 w 5270500"/>
              <a:gd name="connsiteY103" fmla="*/ 1730375 h 5270500"/>
              <a:gd name="connsiteX104" fmla="*/ 209550 w 5270500"/>
              <a:gd name="connsiteY104" fmla="*/ 1609725 h 5270500"/>
              <a:gd name="connsiteX105" fmla="*/ 260350 w 5270500"/>
              <a:gd name="connsiteY105" fmla="*/ 1492250 h 5270500"/>
              <a:gd name="connsiteX106" fmla="*/ 320675 w 5270500"/>
              <a:gd name="connsiteY106" fmla="*/ 1381125 h 5270500"/>
              <a:gd name="connsiteX107" fmla="*/ 384175 w 5270500"/>
              <a:gd name="connsiteY107" fmla="*/ 1270000 h 5270500"/>
              <a:gd name="connsiteX108" fmla="*/ 450850 w 5270500"/>
              <a:gd name="connsiteY108" fmla="*/ 1162050 h 5270500"/>
              <a:gd name="connsiteX109" fmla="*/ 523875 w 5270500"/>
              <a:gd name="connsiteY109" fmla="*/ 1060450 h 5270500"/>
              <a:gd name="connsiteX110" fmla="*/ 603250 w 5270500"/>
              <a:gd name="connsiteY110" fmla="*/ 958850 h 5270500"/>
              <a:gd name="connsiteX111" fmla="*/ 685800 w 5270500"/>
              <a:gd name="connsiteY111" fmla="*/ 863600 h 5270500"/>
              <a:gd name="connsiteX112" fmla="*/ 771525 w 5270500"/>
              <a:gd name="connsiteY112" fmla="*/ 771525 h 5270500"/>
              <a:gd name="connsiteX113" fmla="*/ 863600 w 5270500"/>
              <a:gd name="connsiteY113" fmla="*/ 685800 h 5270500"/>
              <a:gd name="connsiteX114" fmla="*/ 958850 w 5270500"/>
              <a:gd name="connsiteY114" fmla="*/ 603250 h 5270500"/>
              <a:gd name="connsiteX115" fmla="*/ 1060450 w 5270500"/>
              <a:gd name="connsiteY115" fmla="*/ 523875 h 5270500"/>
              <a:gd name="connsiteX116" fmla="*/ 1162050 w 5270500"/>
              <a:gd name="connsiteY116" fmla="*/ 450850 h 5270500"/>
              <a:gd name="connsiteX117" fmla="*/ 1270000 w 5270500"/>
              <a:gd name="connsiteY117" fmla="*/ 384175 h 5270500"/>
              <a:gd name="connsiteX118" fmla="*/ 1381125 w 5270500"/>
              <a:gd name="connsiteY118" fmla="*/ 320675 h 5270500"/>
              <a:gd name="connsiteX119" fmla="*/ 1492250 w 5270500"/>
              <a:gd name="connsiteY119" fmla="*/ 260350 h 5270500"/>
              <a:gd name="connsiteX120" fmla="*/ 1609725 w 5270500"/>
              <a:gd name="connsiteY120" fmla="*/ 209550 h 5270500"/>
              <a:gd name="connsiteX121" fmla="*/ 1730375 w 5270500"/>
              <a:gd name="connsiteY121" fmla="*/ 161925 h 5270500"/>
              <a:gd name="connsiteX122" fmla="*/ 1851025 w 5270500"/>
              <a:gd name="connsiteY122" fmla="*/ 120650 h 5270500"/>
              <a:gd name="connsiteX123" fmla="*/ 1978025 w 5270500"/>
              <a:gd name="connsiteY123" fmla="*/ 85725 h 5270500"/>
              <a:gd name="connsiteX124" fmla="*/ 2105025 w 5270500"/>
              <a:gd name="connsiteY124" fmla="*/ 53975 h 5270500"/>
              <a:gd name="connsiteX125" fmla="*/ 2235200 w 5270500"/>
              <a:gd name="connsiteY125" fmla="*/ 31750 h 5270500"/>
              <a:gd name="connsiteX126" fmla="*/ 2365375 w 5270500"/>
              <a:gd name="connsiteY126" fmla="*/ 15875 h 5270500"/>
              <a:gd name="connsiteX127" fmla="*/ 2498725 w 5270500"/>
              <a:gd name="connsiteY127" fmla="*/ 6350 h 527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</a:cxnLst>
            <a:rect l="l" t="t" r="r" b="b"/>
            <a:pathLst>
              <a:path w="5270500" h="5270500">
                <a:moveTo>
                  <a:pt x="2635250" y="0"/>
                </a:moveTo>
                <a:lnTo>
                  <a:pt x="2771775" y="6350"/>
                </a:lnTo>
                <a:lnTo>
                  <a:pt x="2905125" y="15875"/>
                </a:lnTo>
                <a:lnTo>
                  <a:pt x="3038475" y="31750"/>
                </a:lnTo>
                <a:lnTo>
                  <a:pt x="3165475" y="53975"/>
                </a:lnTo>
                <a:lnTo>
                  <a:pt x="3295650" y="85725"/>
                </a:lnTo>
                <a:lnTo>
                  <a:pt x="3419475" y="120650"/>
                </a:lnTo>
                <a:lnTo>
                  <a:pt x="3540125" y="161925"/>
                </a:lnTo>
                <a:lnTo>
                  <a:pt x="3660775" y="209550"/>
                </a:lnTo>
                <a:lnTo>
                  <a:pt x="3778250" y="260350"/>
                </a:lnTo>
                <a:lnTo>
                  <a:pt x="3892550" y="320675"/>
                </a:lnTo>
                <a:lnTo>
                  <a:pt x="4000500" y="384175"/>
                </a:lnTo>
                <a:lnTo>
                  <a:pt x="4108450" y="450850"/>
                </a:lnTo>
                <a:lnTo>
                  <a:pt x="4213225" y="523875"/>
                </a:lnTo>
                <a:lnTo>
                  <a:pt x="4311650" y="603250"/>
                </a:lnTo>
                <a:lnTo>
                  <a:pt x="4406900" y="685800"/>
                </a:lnTo>
                <a:lnTo>
                  <a:pt x="4498975" y="771525"/>
                </a:lnTo>
                <a:lnTo>
                  <a:pt x="4584700" y="863600"/>
                </a:lnTo>
                <a:lnTo>
                  <a:pt x="4667250" y="958850"/>
                </a:lnTo>
                <a:lnTo>
                  <a:pt x="4746625" y="1060450"/>
                </a:lnTo>
                <a:lnTo>
                  <a:pt x="4819650" y="1162050"/>
                </a:lnTo>
                <a:lnTo>
                  <a:pt x="4889500" y="1270000"/>
                </a:lnTo>
                <a:lnTo>
                  <a:pt x="4953000" y="1381125"/>
                </a:lnTo>
                <a:lnTo>
                  <a:pt x="5010150" y="1492250"/>
                </a:lnTo>
                <a:lnTo>
                  <a:pt x="5064125" y="1609725"/>
                </a:lnTo>
                <a:lnTo>
                  <a:pt x="5111750" y="1730375"/>
                </a:lnTo>
                <a:lnTo>
                  <a:pt x="5153025" y="1851025"/>
                </a:lnTo>
                <a:lnTo>
                  <a:pt x="5187950" y="1978025"/>
                </a:lnTo>
                <a:lnTo>
                  <a:pt x="5216525" y="2105025"/>
                </a:lnTo>
                <a:lnTo>
                  <a:pt x="5238750" y="2235200"/>
                </a:lnTo>
                <a:lnTo>
                  <a:pt x="5257800" y="2365375"/>
                </a:lnTo>
                <a:lnTo>
                  <a:pt x="5267325" y="2498725"/>
                </a:lnTo>
                <a:lnTo>
                  <a:pt x="5270500" y="2635250"/>
                </a:lnTo>
                <a:lnTo>
                  <a:pt x="5267325" y="2771775"/>
                </a:lnTo>
                <a:lnTo>
                  <a:pt x="5257800" y="2905125"/>
                </a:lnTo>
                <a:lnTo>
                  <a:pt x="5238750" y="3038475"/>
                </a:lnTo>
                <a:lnTo>
                  <a:pt x="5216525" y="3165475"/>
                </a:lnTo>
                <a:lnTo>
                  <a:pt x="5187950" y="3295650"/>
                </a:lnTo>
                <a:lnTo>
                  <a:pt x="5153025" y="3419475"/>
                </a:lnTo>
                <a:lnTo>
                  <a:pt x="5111750" y="3540125"/>
                </a:lnTo>
                <a:lnTo>
                  <a:pt x="5064125" y="3660775"/>
                </a:lnTo>
                <a:lnTo>
                  <a:pt x="5010150" y="3778250"/>
                </a:lnTo>
                <a:lnTo>
                  <a:pt x="4953000" y="3892550"/>
                </a:lnTo>
                <a:lnTo>
                  <a:pt x="4889500" y="4000500"/>
                </a:lnTo>
                <a:lnTo>
                  <a:pt x="4819650" y="4108450"/>
                </a:lnTo>
                <a:lnTo>
                  <a:pt x="4746625" y="4213225"/>
                </a:lnTo>
                <a:lnTo>
                  <a:pt x="4667250" y="4311650"/>
                </a:lnTo>
                <a:lnTo>
                  <a:pt x="4584700" y="4406900"/>
                </a:lnTo>
                <a:lnTo>
                  <a:pt x="4498975" y="4498975"/>
                </a:lnTo>
                <a:lnTo>
                  <a:pt x="4406900" y="4584700"/>
                </a:lnTo>
                <a:lnTo>
                  <a:pt x="4311650" y="4667250"/>
                </a:lnTo>
                <a:lnTo>
                  <a:pt x="4213225" y="4746625"/>
                </a:lnTo>
                <a:lnTo>
                  <a:pt x="4108450" y="4819650"/>
                </a:lnTo>
                <a:lnTo>
                  <a:pt x="4000500" y="4889500"/>
                </a:lnTo>
                <a:lnTo>
                  <a:pt x="3892550" y="4953000"/>
                </a:lnTo>
                <a:lnTo>
                  <a:pt x="3778250" y="5010150"/>
                </a:lnTo>
                <a:lnTo>
                  <a:pt x="3660775" y="5064125"/>
                </a:lnTo>
                <a:lnTo>
                  <a:pt x="3540125" y="5111750"/>
                </a:lnTo>
                <a:lnTo>
                  <a:pt x="3419475" y="5153025"/>
                </a:lnTo>
                <a:lnTo>
                  <a:pt x="3295650" y="5187950"/>
                </a:lnTo>
                <a:lnTo>
                  <a:pt x="3165475" y="5216525"/>
                </a:lnTo>
                <a:lnTo>
                  <a:pt x="3038475" y="5238750"/>
                </a:lnTo>
                <a:lnTo>
                  <a:pt x="2905125" y="5257800"/>
                </a:lnTo>
                <a:lnTo>
                  <a:pt x="2771775" y="5267325"/>
                </a:lnTo>
                <a:lnTo>
                  <a:pt x="2635250" y="5270500"/>
                </a:lnTo>
                <a:lnTo>
                  <a:pt x="2498725" y="5267325"/>
                </a:lnTo>
                <a:lnTo>
                  <a:pt x="2365375" y="5257800"/>
                </a:lnTo>
                <a:lnTo>
                  <a:pt x="2235200" y="5238750"/>
                </a:lnTo>
                <a:lnTo>
                  <a:pt x="2105025" y="5216525"/>
                </a:lnTo>
                <a:lnTo>
                  <a:pt x="1978025" y="5187950"/>
                </a:lnTo>
                <a:lnTo>
                  <a:pt x="1851025" y="5153025"/>
                </a:lnTo>
                <a:lnTo>
                  <a:pt x="1730375" y="5111750"/>
                </a:lnTo>
                <a:lnTo>
                  <a:pt x="1609725" y="5064125"/>
                </a:lnTo>
                <a:lnTo>
                  <a:pt x="1492250" y="5010150"/>
                </a:lnTo>
                <a:lnTo>
                  <a:pt x="1381125" y="4953000"/>
                </a:lnTo>
                <a:lnTo>
                  <a:pt x="1270000" y="4889500"/>
                </a:lnTo>
                <a:lnTo>
                  <a:pt x="1162050" y="4819650"/>
                </a:lnTo>
                <a:lnTo>
                  <a:pt x="1060450" y="4746625"/>
                </a:lnTo>
                <a:lnTo>
                  <a:pt x="958850" y="4667250"/>
                </a:lnTo>
                <a:lnTo>
                  <a:pt x="863600" y="4584700"/>
                </a:lnTo>
                <a:lnTo>
                  <a:pt x="771525" y="4498975"/>
                </a:lnTo>
                <a:lnTo>
                  <a:pt x="685800" y="4406900"/>
                </a:lnTo>
                <a:lnTo>
                  <a:pt x="603250" y="4311650"/>
                </a:lnTo>
                <a:lnTo>
                  <a:pt x="523875" y="4213225"/>
                </a:lnTo>
                <a:lnTo>
                  <a:pt x="450850" y="4108450"/>
                </a:lnTo>
                <a:lnTo>
                  <a:pt x="384175" y="4000500"/>
                </a:lnTo>
                <a:lnTo>
                  <a:pt x="320675" y="3892550"/>
                </a:lnTo>
                <a:lnTo>
                  <a:pt x="260350" y="3778250"/>
                </a:lnTo>
                <a:lnTo>
                  <a:pt x="209550" y="3660775"/>
                </a:lnTo>
                <a:lnTo>
                  <a:pt x="161925" y="3540125"/>
                </a:lnTo>
                <a:lnTo>
                  <a:pt x="120650" y="3419475"/>
                </a:lnTo>
                <a:lnTo>
                  <a:pt x="85725" y="3295650"/>
                </a:lnTo>
                <a:lnTo>
                  <a:pt x="53975" y="3165475"/>
                </a:lnTo>
                <a:lnTo>
                  <a:pt x="31750" y="3038475"/>
                </a:lnTo>
                <a:lnTo>
                  <a:pt x="15875" y="2905125"/>
                </a:lnTo>
                <a:lnTo>
                  <a:pt x="6350" y="2771775"/>
                </a:lnTo>
                <a:lnTo>
                  <a:pt x="0" y="2635250"/>
                </a:lnTo>
                <a:lnTo>
                  <a:pt x="6350" y="2498725"/>
                </a:lnTo>
                <a:lnTo>
                  <a:pt x="15875" y="2365375"/>
                </a:lnTo>
                <a:lnTo>
                  <a:pt x="31750" y="2235200"/>
                </a:lnTo>
                <a:lnTo>
                  <a:pt x="53975" y="2105025"/>
                </a:lnTo>
                <a:lnTo>
                  <a:pt x="85725" y="1978025"/>
                </a:lnTo>
                <a:lnTo>
                  <a:pt x="120650" y="1851025"/>
                </a:lnTo>
                <a:lnTo>
                  <a:pt x="161925" y="1730375"/>
                </a:lnTo>
                <a:lnTo>
                  <a:pt x="209550" y="1609725"/>
                </a:lnTo>
                <a:lnTo>
                  <a:pt x="260350" y="1492250"/>
                </a:lnTo>
                <a:lnTo>
                  <a:pt x="320675" y="1381125"/>
                </a:lnTo>
                <a:lnTo>
                  <a:pt x="384175" y="1270000"/>
                </a:lnTo>
                <a:lnTo>
                  <a:pt x="450850" y="1162050"/>
                </a:lnTo>
                <a:lnTo>
                  <a:pt x="523875" y="1060450"/>
                </a:lnTo>
                <a:lnTo>
                  <a:pt x="603250" y="958850"/>
                </a:lnTo>
                <a:lnTo>
                  <a:pt x="685800" y="863600"/>
                </a:lnTo>
                <a:lnTo>
                  <a:pt x="771525" y="771525"/>
                </a:lnTo>
                <a:lnTo>
                  <a:pt x="863600" y="685800"/>
                </a:lnTo>
                <a:lnTo>
                  <a:pt x="958850" y="603250"/>
                </a:lnTo>
                <a:lnTo>
                  <a:pt x="1060450" y="523875"/>
                </a:lnTo>
                <a:lnTo>
                  <a:pt x="1162050" y="450850"/>
                </a:lnTo>
                <a:lnTo>
                  <a:pt x="1270000" y="384175"/>
                </a:lnTo>
                <a:lnTo>
                  <a:pt x="1381125" y="320675"/>
                </a:lnTo>
                <a:lnTo>
                  <a:pt x="1492250" y="260350"/>
                </a:lnTo>
                <a:lnTo>
                  <a:pt x="1609725" y="209550"/>
                </a:lnTo>
                <a:lnTo>
                  <a:pt x="1730375" y="161925"/>
                </a:lnTo>
                <a:lnTo>
                  <a:pt x="1851025" y="120650"/>
                </a:lnTo>
                <a:lnTo>
                  <a:pt x="1978025" y="85725"/>
                </a:lnTo>
                <a:lnTo>
                  <a:pt x="2105025" y="53975"/>
                </a:lnTo>
                <a:lnTo>
                  <a:pt x="2235200" y="31750"/>
                </a:lnTo>
                <a:lnTo>
                  <a:pt x="2365375" y="15875"/>
                </a:lnTo>
                <a:lnTo>
                  <a:pt x="2498725" y="6350"/>
                </a:lnTo>
                <a:close/>
              </a:path>
            </a:pathLst>
          </a:custGeom>
          <a:blipFill dpi="0" rotWithShape="1">
            <a:blip r:embed="rId4"/>
            <a:srcRect/>
            <a:tile tx="0" ty="0" sx="100000" sy="100000" flip="none" algn="ctr"/>
          </a:blipFill>
          <a:effectLst>
            <a:softEdge rad="127000"/>
          </a:effectLst>
        </p:spPr>
        <p:txBody>
          <a:bodyPr wrap="square" tIns="2160000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240423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プレースホルダー 53"/>
          <p:cNvSpPr>
            <a:spLocks noGrp="1"/>
          </p:cNvSpPr>
          <p:nvPr>
            <p:ph type="body" sz="quarter" idx="11" hasCustomPrompt="1"/>
          </p:nvPr>
        </p:nvSpPr>
        <p:spPr>
          <a:xfrm>
            <a:off x="327026" y="2261426"/>
            <a:ext cx="4073524" cy="640418"/>
          </a:xfrm>
        </p:spPr>
        <p:txBody>
          <a:bodyPr>
            <a:noAutofit/>
          </a:bodyPr>
          <a:lstStyle>
            <a:lvl1pPr marL="0" indent="0" algn="l">
              <a:buNone/>
              <a:defRPr sz="35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 </a:t>
            </a:r>
            <a:r>
              <a:rPr kumimoji="1" lang="ja-JP" altLang="en-US" dirty="0"/>
              <a:t>月 </a:t>
            </a:r>
            <a:r>
              <a:rPr kumimoji="1" lang="en-US" altLang="ja-JP" dirty="0"/>
              <a:t>00 </a:t>
            </a:r>
            <a:r>
              <a:rPr kumimoji="1" lang="ja-JP" altLang="en-US" dirty="0"/>
              <a:t>日（日）</a:t>
            </a:r>
          </a:p>
        </p:txBody>
      </p:sp>
      <p:sp>
        <p:nvSpPr>
          <p:cNvPr id="19" name="テキスト プレースホルダー 53"/>
          <p:cNvSpPr>
            <a:spLocks noGrp="1"/>
          </p:cNvSpPr>
          <p:nvPr>
            <p:ph type="body" sz="quarter" idx="12" hasCustomPrompt="1"/>
          </p:nvPr>
        </p:nvSpPr>
        <p:spPr>
          <a:xfrm>
            <a:off x="4254500" y="2261426"/>
            <a:ext cx="3305176" cy="640418"/>
          </a:xfrm>
        </p:spPr>
        <p:txBody>
          <a:bodyPr>
            <a:noAutofit/>
          </a:bodyPr>
          <a:lstStyle>
            <a:lvl1pPr marL="0" indent="0" algn="l">
              <a:buNone/>
              <a:defRPr sz="32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00:00~00:00</a:t>
            </a:r>
            <a:endParaRPr kumimoji="1" lang="ja-JP" altLang="en-US" dirty="0"/>
          </a:p>
        </p:txBody>
      </p:sp>
      <p:sp>
        <p:nvSpPr>
          <p:cNvPr id="23" name="テキスト プレースホルダー 53"/>
          <p:cNvSpPr>
            <a:spLocks noGrp="1"/>
          </p:cNvSpPr>
          <p:nvPr>
            <p:ph type="body" sz="quarter" idx="13" hasCustomPrompt="1"/>
          </p:nvPr>
        </p:nvSpPr>
        <p:spPr>
          <a:xfrm>
            <a:off x="327027" y="2983107"/>
            <a:ext cx="3059350" cy="640418"/>
          </a:xfrm>
        </p:spPr>
        <p:txBody>
          <a:bodyPr>
            <a:normAutofit/>
          </a:bodyPr>
          <a:lstStyle>
            <a:lvl1pPr marL="0" indent="0" algn="l">
              <a:buNone/>
              <a:defRPr sz="28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〇〇〇小 校庭</a:t>
            </a:r>
          </a:p>
        </p:txBody>
      </p:sp>
      <p:sp>
        <p:nvSpPr>
          <p:cNvPr id="25" name="テキスト プレースホルダー 53"/>
          <p:cNvSpPr>
            <a:spLocks noGrp="1"/>
          </p:cNvSpPr>
          <p:nvPr>
            <p:ph type="body" sz="quarter" idx="14" hasCustomPrompt="1"/>
          </p:nvPr>
        </p:nvSpPr>
        <p:spPr>
          <a:xfrm>
            <a:off x="4091615" y="3070422"/>
            <a:ext cx="3360106" cy="573018"/>
          </a:xfrm>
        </p:spPr>
        <p:txBody>
          <a:bodyPr>
            <a:noAutofit/>
          </a:bodyPr>
          <a:lstStyle>
            <a:lvl1pPr marL="0" indent="0" algn="l">
              <a:buNone/>
              <a:defRPr sz="16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雨天の場合は体育館で行います</a:t>
            </a:r>
          </a:p>
        </p:txBody>
      </p:sp>
      <p:sp>
        <p:nvSpPr>
          <p:cNvPr id="27" name="テキスト プレースホルダー 53"/>
          <p:cNvSpPr>
            <a:spLocks noGrp="1"/>
          </p:cNvSpPr>
          <p:nvPr>
            <p:ph type="body" sz="quarter" idx="15" hasCustomPrompt="1"/>
          </p:nvPr>
        </p:nvSpPr>
        <p:spPr>
          <a:xfrm>
            <a:off x="4682645" y="241588"/>
            <a:ext cx="2730529" cy="959928"/>
          </a:xfrm>
        </p:spPr>
        <p:txBody>
          <a:bodyPr>
            <a:noAutofit/>
          </a:bodyPr>
          <a:lstStyle>
            <a:lvl1pPr marL="0" indent="0" algn="ctr">
              <a:buNone/>
              <a:defRPr sz="4800" b="1">
                <a:solidFill>
                  <a:srgbClr val="5C2A08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〇〇〇小 </a:t>
            </a:r>
          </a:p>
        </p:txBody>
      </p:sp>
      <p:sp>
        <p:nvSpPr>
          <p:cNvPr id="28" name="テキスト プレースホルダー 53"/>
          <p:cNvSpPr>
            <a:spLocks noGrp="1"/>
          </p:cNvSpPr>
          <p:nvPr>
            <p:ph type="body" sz="quarter" idx="16" hasCustomPrompt="1"/>
          </p:nvPr>
        </p:nvSpPr>
        <p:spPr>
          <a:xfrm>
            <a:off x="4682645" y="898410"/>
            <a:ext cx="2730529" cy="959928"/>
          </a:xfrm>
        </p:spPr>
        <p:txBody>
          <a:bodyPr>
            <a:noAutofit/>
          </a:bodyPr>
          <a:lstStyle>
            <a:lvl1pPr marL="0" indent="0" algn="ctr">
              <a:buNone/>
              <a:defRPr sz="4800" b="1">
                <a:solidFill>
                  <a:srgbClr val="5C2A08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PTA</a:t>
            </a:r>
            <a:r>
              <a:rPr kumimoji="1" lang="ja-JP" altLang="en-US" dirty="0"/>
              <a:t>主催</a:t>
            </a:r>
          </a:p>
        </p:txBody>
      </p:sp>
      <p:sp>
        <p:nvSpPr>
          <p:cNvPr id="37" name="テキスト プレースホルダー 53"/>
          <p:cNvSpPr>
            <a:spLocks noGrp="1"/>
          </p:cNvSpPr>
          <p:nvPr>
            <p:ph type="body" sz="quarter" idx="17" hasCustomPrompt="1"/>
          </p:nvPr>
        </p:nvSpPr>
        <p:spPr>
          <a:xfrm>
            <a:off x="410043" y="8541160"/>
            <a:ext cx="1843782" cy="1109349"/>
          </a:xfrm>
        </p:spPr>
        <p:txBody>
          <a:bodyPr>
            <a:noAutofit/>
          </a:bodyPr>
          <a:lstStyle>
            <a:lvl1pPr marL="0" indent="0" algn="ctr">
              <a:buNone/>
              <a:defRPr sz="3200" b="1">
                <a:solidFill>
                  <a:srgbClr val="5C2A08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〇〇〇コーナー</a:t>
            </a:r>
          </a:p>
        </p:txBody>
      </p:sp>
      <p:sp>
        <p:nvSpPr>
          <p:cNvPr id="38" name="テキスト プレースホルダー 53"/>
          <p:cNvSpPr>
            <a:spLocks noGrp="1"/>
          </p:cNvSpPr>
          <p:nvPr>
            <p:ph type="body" sz="quarter" idx="18" hasCustomPrompt="1"/>
          </p:nvPr>
        </p:nvSpPr>
        <p:spPr>
          <a:xfrm>
            <a:off x="582678" y="9487487"/>
            <a:ext cx="1498511" cy="573018"/>
          </a:xfrm>
        </p:spPr>
        <p:txBody>
          <a:bodyPr>
            <a:noAutofit/>
          </a:bodyPr>
          <a:lstStyle>
            <a:lvl1pPr marL="0" indent="0" algn="ctr">
              <a:buNone/>
              <a:defRPr sz="1400" b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ここにコピーを入れましょう</a:t>
            </a:r>
          </a:p>
        </p:txBody>
      </p:sp>
      <p:sp>
        <p:nvSpPr>
          <p:cNvPr id="39" name="テキスト プレースホルダー 53"/>
          <p:cNvSpPr>
            <a:spLocks noGrp="1"/>
          </p:cNvSpPr>
          <p:nvPr>
            <p:ph type="body" sz="quarter" idx="19" hasCustomPrompt="1"/>
          </p:nvPr>
        </p:nvSpPr>
        <p:spPr>
          <a:xfrm>
            <a:off x="2870773" y="8704183"/>
            <a:ext cx="1843782" cy="1135275"/>
          </a:xfrm>
        </p:spPr>
        <p:txBody>
          <a:bodyPr>
            <a:noAutofit/>
          </a:bodyPr>
          <a:lstStyle>
            <a:lvl1pPr marL="0" indent="0" algn="ctr">
              <a:buNone/>
              <a:defRPr sz="3200" b="1">
                <a:solidFill>
                  <a:srgbClr val="5C2A08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〇〇〇コーナー</a:t>
            </a:r>
          </a:p>
        </p:txBody>
      </p:sp>
      <p:sp>
        <p:nvSpPr>
          <p:cNvPr id="40" name="テキスト プレースホルダー 53"/>
          <p:cNvSpPr>
            <a:spLocks noGrp="1"/>
          </p:cNvSpPr>
          <p:nvPr>
            <p:ph type="body" sz="quarter" idx="20" hasCustomPrompt="1"/>
          </p:nvPr>
        </p:nvSpPr>
        <p:spPr>
          <a:xfrm>
            <a:off x="3043408" y="9650510"/>
            <a:ext cx="1498511" cy="573018"/>
          </a:xfrm>
        </p:spPr>
        <p:txBody>
          <a:bodyPr>
            <a:noAutofit/>
          </a:bodyPr>
          <a:lstStyle>
            <a:lvl1pPr marL="0" indent="0" algn="ctr">
              <a:buNone/>
              <a:defRPr sz="1400" b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ここにコピーを入れましょう</a:t>
            </a:r>
          </a:p>
        </p:txBody>
      </p:sp>
      <p:sp>
        <p:nvSpPr>
          <p:cNvPr id="41" name="テキスト プレースホルダー 53"/>
          <p:cNvSpPr>
            <a:spLocks noGrp="1"/>
          </p:cNvSpPr>
          <p:nvPr>
            <p:ph type="body" sz="quarter" idx="21" hasCustomPrompt="1"/>
          </p:nvPr>
        </p:nvSpPr>
        <p:spPr>
          <a:xfrm>
            <a:off x="5265415" y="7809313"/>
            <a:ext cx="1843782" cy="1141504"/>
          </a:xfrm>
        </p:spPr>
        <p:txBody>
          <a:bodyPr>
            <a:noAutofit/>
          </a:bodyPr>
          <a:lstStyle>
            <a:lvl1pPr marL="0" indent="0" algn="ctr">
              <a:buNone/>
              <a:defRPr sz="3200" b="1">
                <a:solidFill>
                  <a:srgbClr val="5C2A08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〇〇〇コーナー</a:t>
            </a:r>
          </a:p>
        </p:txBody>
      </p:sp>
      <p:sp>
        <p:nvSpPr>
          <p:cNvPr id="42" name="テキスト プレースホルダー 53"/>
          <p:cNvSpPr>
            <a:spLocks noGrp="1"/>
          </p:cNvSpPr>
          <p:nvPr>
            <p:ph type="body" sz="quarter" idx="22" hasCustomPrompt="1"/>
          </p:nvPr>
        </p:nvSpPr>
        <p:spPr>
          <a:xfrm>
            <a:off x="5438050" y="8755639"/>
            <a:ext cx="1498511" cy="573018"/>
          </a:xfrm>
        </p:spPr>
        <p:txBody>
          <a:bodyPr>
            <a:noAutofit/>
          </a:bodyPr>
          <a:lstStyle>
            <a:lvl1pPr marL="0" indent="0" algn="ctr">
              <a:buNone/>
              <a:defRPr sz="1400" b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ここにコピーを入れましょう</a:t>
            </a:r>
          </a:p>
        </p:txBody>
      </p:sp>
      <p:sp>
        <p:nvSpPr>
          <p:cNvPr id="43" name="テキスト プレースホルダー 53"/>
          <p:cNvSpPr>
            <a:spLocks noGrp="1"/>
          </p:cNvSpPr>
          <p:nvPr>
            <p:ph type="body" sz="quarter" idx="24" hasCustomPrompt="1"/>
          </p:nvPr>
        </p:nvSpPr>
        <p:spPr>
          <a:xfrm>
            <a:off x="5633294" y="5646400"/>
            <a:ext cx="1659784" cy="755094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コピーを入れましょう</a:t>
            </a:r>
          </a:p>
        </p:txBody>
      </p:sp>
    </p:spTree>
    <p:extLst>
      <p:ext uri="{BB962C8B-B14F-4D97-AF65-F5344CB8AC3E}">
        <p14:creationId xmlns:p14="http://schemas.microsoft.com/office/powerpoint/2010/main" val="3672070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図プレースホルダー 1578"/>
          <p:cNvSpPr>
            <a:spLocks noGrp="1"/>
          </p:cNvSpPr>
          <p:nvPr>
            <p:ph type="pic" sz="quarter" idx="21" hasCustomPrompt="1"/>
          </p:nvPr>
        </p:nvSpPr>
        <p:spPr>
          <a:xfrm>
            <a:off x="154389" y="4674059"/>
            <a:ext cx="3885663" cy="3885663"/>
          </a:xfrm>
          <a:custGeom>
            <a:avLst/>
            <a:gdLst>
              <a:gd name="connsiteX0" fmla="*/ 2635250 w 5270500"/>
              <a:gd name="connsiteY0" fmla="*/ 0 h 5270500"/>
              <a:gd name="connsiteX1" fmla="*/ 2771775 w 5270500"/>
              <a:gd name="connsiteY1" fmla="*/ 6350 h 5270500"/>
              <a:gd name="connsiteX2" fmla="*/ 2905125 w 5270500"/>
              <a:gd name="connsiteY2" fmla="*/ 15875 h 5270500"/>
              <a:gd name="connsiteX3" fmla="*/ 3038475 w 5270500"/>
              <a:gd name="connsiteY3" fmla="*/ 31750 h 5270500"/>
              <a:gd name="connsiteX4" fmla="*/ 3165475 w 5270500"/>
              <a:gd name="connsiteY4" fmla="*/ 53975 h 5270500"/>
              <a:gd name="connsiteX5" fmla="*/ 3295650 w 5270500"/>
              <a:gd name="connsiteY5" fmla="*/ 85725 h 5270500"/>
              <a:gd name="connsiteX6" fmla="*/ 3419475 w 5270500"/>
              <a:gd name="connsiteY6" fmla="*/ 120650 h 5270500"/>
              <a:gd name="connsiteX7" fmla="*/ 3540125 w 5270500"/>
              <a:gd name="connsiteY7" fmla="*/ 161925 h 5270500"/>
              <a:gd name="connsiteX8" fmla="*/ 3660775 w 5270500"/>
              <a:gd name="connsiteY8" fmla="*/ 209550 h 5270500"/>
              <a:gd name="connsiteX9" fmla="*/ 3778250 w 5270500"/>
              <a:gd name="connsiteY9" fmla="*/ 260350 h 5270500"/>
              <a:gd name="connsiteX10" fmla="*/ 3892550 w 5270500"/>
              <a:gd name="connsiteY10" fmla="*/ 320675 h 5270500"/>
              <a:gd name="connsiteX11" fmla="*/ 4000500 w 5270500"/>
              <a:gd name="connsiteY11" fmla="*/ 384175 h 5270500"/>
              <a:gd name="connsiteX12" fmla="*/ 4108450 w 5270500"/>
              <a:gd name="connsiteY12" fmla="*/ 450850 h 5270500"/>
              <a:gd name="connsiteX13" fmla="*/ 4213225 w 5270500"/>
              <a:gd name="connsiteY13" fmla="*/ 523875 h 5270500"/>
              <a:gd name="connsiteX14" fmla="*/ 4311650 w 5270500"/>
              <a:gd name="connsiteY14" fmla="*/ 603250 h 5270500"/>
              <a:gd name="connsiteX15" fmla="*/ 4406900 w 5270500"/>
              <a:gd name="connsiteY15" fmla="*/ 685800 h 5270500"/>
              <a:gd name="connsiteX16" fmla="*/ 4498975 w 5270500"/>
              <a:gd name="connsiteY16" fmla="*/ 771525 h 5270500"/>
              <a:gd name="connsiteX17" fmla="*/ 4584700 w 5270500"/>
              <a:gd name="connsiteY17" fmla="*/ 863600 h 5270500"/>
              <a:gd name="connsiteX18" fmla="*/ 4667250 w 5270500"/>
              <a:gd name="connsiteY18" fmla="*/ 958850 h 5270500"/>
              <a:gd name="connsiteX19" fmla="*/ 4746625 w 5270500"/>
              <a:gd name="connsiteY19" fmla="*/ 1060450 h 5270500"/>
              <a:gd name="connsiteX20" fmla="*/ 4819650 w 5270500"/>
              <a:gd name="connsiteY20" fmla="*/ 1162050 h 5270500"/>
              <a:gd name="connsiteX21" fmla="*/ 4889500 w 5270500"/>
              <a:gd name="connsiteY21" fmla="*/ 1270000 h 5270500"/>
              <a:gd name="connsiteX22" fmla="*/ 4953000 w 5270500"/>
              <a:gd name="connsiteY22" fmla="*/ 1381125 h 5270500"/>
              <a:gd name="connsiteX23" fmla="*/ 5010150 w 5270500"/>
              <a:gd name="connsiteY23" fmla="*/ 1492250 h 5270500"/>
              <a:gd name="connsiteX24" fmla="*/ 5064125 w 5270500"/>
              <a:gd name="connsiteY24" fmla="*/ 1609725 h 5270500"/>
              <a:gd name="connsiteX25" fmla="*/ 5111750 w 5270500"/>
              <a:gd name="connsiteY25" fmla="*/ 1730375 h 5270500"/>
              <a:gd name="connsiteX26" fmla="*/ 5153025 w 5270500"/>
              <a:gd name="connsiteY26" fmla="*/ 1851025 h 5270500"/>
              <a:gd name="connsiteX27" fmla="*/ 5187950 w 5270500"/>
              <a:gd name="connsiteY27" fmla="*/ 1978025 h 5270500"/>
              <a:gd name="connsiteX28" fmla="*/ 5216525 w 5270500"/>
              <a:gd name="connsiteY28" fmla="*/ 2105025 h 5270500"/>
              <a:gd name="connsiteX29" fmla="*/ 5238750 w 5270500"/>
              <a:gd name="connsiteY29" fmla="*/ 2235200 h 5270500"/>
              <a:gd name="connsiteX30" fmla="*/ 5257800 w 5270500"/>
              <a:gd name="connsiteY30" fmla="*/ 2365375 h 5270500"/>
              <a:gd name="connsiteX31" fmla="*/ 5267325 w 5270500"/>
              <a:gd name="connsiteY31" fmla="*/ 2498725 h 5270500"/>
              <a:gd name="connsiteX32" fmla="*/ 5270500 w 5270500"/>
              <a:gd name="connsiteY32" fmla="*/ 2635250 h 5270500"/>
              <a:gd name="connsiteX33" fmla="*/ 5267325 w 5270500"/>
              <a:gd name="connsiteY33" fmla="*/ 2771775 h 5270500"/>
              <a:gd name="connsiteX34" fmla="*/ 5257800 w 5270500"/>
              <a:gd name="connsiteY34" fmla="*/ 2905125 h 5270500"/>
              <a:gd name="connsiteX35" fmla="*/ 5238750 w 5270500"/>
              <a:gd name="connsiteY35" fmla="*/ 3038475 h 5270500"/>
              <a:gd name="connsiteX36" fmla="*/ 5216525 w 5270500"/>
              <a:gd name="connsiteY36" fmla="*/ 3165475 h 5270500"/>
              <a:gd name="connsiteX37" fmla="*/ 5187950 w 5270500"/>
              <a:gd name="connsiteY37" fmla="*/ 3295650 h 5270500"/>
              <a:gd name="connsiteX38" fmla="*/ 5153025 w 5270500"/>
              <a:gd name="connsiteY38" fmla="*/ 3419475 h 5270500"/>
              <a:gd name="connsiteX39" fmla="*/ 5111750 w 5270500"/>
              <a:gd name="connsiteY39" fmla="*/ 3540125 h 5270500"/>
              <a:gd name="connsiteX40" fmla="*/ 5064125 w 5270500"/>
              <a:gd name="connsiteY40" fmla="*/ 3660775 h 5270500"/>
              <a:gd name="connsiteX41" fmla="*/ 5010150 w 5270500"/>
              <a:gd name="connsiteY41" fmla="*/ 3778250 h 5270500"/>
              <a:gd name="connsiteX42" fmla="*/ 4953000 w 5270500"/>
              <a:gd name="connsiteY42" fmla="*/ 3892550 h 5270500"/>
              <a:gd name="connsiteX43" fmla="*/ 4889500 w 5270500"/>
              <a:gd name="connsiteY43" fmla="*/ 4000500 h 5270500"/>
              <a:gd name="connsiteX44" fmla="*/ 4819650 w 5270500"/>
              <a:gd name="connsiteY44" fmla="*/ 4108450 h 5270500"/>
              <a:gd name="connsiteX45" fmla="*/ 4746625 w 5270500"/>
              <a:gd name="connsiteY45" fmla="*/ 4213225 h 5270500"/>
              <a:gd name="connsiteX46" fmla="*/ 4667250 w 5270500"/>
              <a:gd name="connsiteY46" fmla="*/ 4311650 h 5270500"/>
              <a:gd name="connsiteX47" fmla="*/ 4584700 w 5270500"/>
              <a:gd name="connsiteY47" fmla="*/ 4406900 h 5270500"/>
              <a:gd name="connsiteX48" fmla="*/ 4498975 w 5270500"/>
              <a:gd name="connsiteY48" fmla="*/ 4498975 h 5270500"/>
              <a:gd name="connsiteX49" fmla="*/ 4406900 w 5270500"/>
              <a:gd name="connsiteY49" fmla="*/ 4584700 h 5270500"/>
              <a:gd name="connsiteX50" fmla="*/ 4311650 w 5270500"/>
              <a:gd name="connsiteY50" fmla="*/ 4667250 h 5270500"/>
              <a:gd name="connsiteX51" fmla="*/ 4213225 w 5270500"/>
              <a:gd name="connsiteY51" fmla="*/ 4746625 h 5270500"/>
              <a:gd name="connsiteX52" fmla="*/ 4108450 w 5270500"/>
              <a:gd name="connsiteY52" fmla="*/ 4819650 h 5270500"/>
              <a:gd name="connsiteX53" fmla="*/ 4000500 w 5270500"/>
              <a:gd name="connsiteY53" fmla="*/ 4889500 h 5270500"/>
              <a:gd name="connsiteX54" fmla="*/ 3892550 w 5270500"/>
              <a:gd name="connsiteY54" fmla="*/ 4953000 h 5270500"/>
              <a:gd name="connsiteX55" fmla="*/ 3778250 w 5270500"/>
              <a:gd name="connsiteY55" fmla="*/ 5010150 h 5270500"/>
              <a:gd name="connsiteX56" fmla="*/ 3660775 w 5270500"/>
              <a:gd name="connsiteY56" fmla="*/ 5064125 h 5270500"/>
              <a:gd name="connsiteX57" fmla="*/ 3540125 w 5270500"/>
              <a:gd name="connsiteY57" fmla="*/ 5111750 h 5270500"/>
              <a:gd name="connsiteX58" fmla="*/ 3419475 w 5270500"/>
              <a:gd name="connsiteY58" fmla="*/ 5153025 h 5270500"/>
              <a:gd name="connsiteX59" fmla="*/ 3295650 w 5270500"/>
              <a:gd name="connsiteY59" fmla="*/ 5187950 h 5270500"/>
              <a:gd name="connsiteX60" fmla="*/ 3165475 w 5270500"/>
              <a:gd name="connsiteY60" fmla="*/ 5216525 h 5270500"/>
              <a:gd name="connsiteX61" fmla="*/ 3038475 w 5270500"/>
              <a:gd name="connsiteY61" fmla="*/ 5238750 h 5270500"/>
              <a:gd name="connsiteX62" fmla="*/ 2905125 w 5270500"/>
              <a:gd name="connsiteY62" fmla="*/ 5257800 h 5270500"/>
              <a:gd name="connsiteX63" fmla="*/ 2771775 w 5270500"/>
              <a:gd name="connsiteY63" fmla="*/ 5267325 h 5270500"/>
              <a:gd name="connsiteX64" fmla="*/ 2635250 w 5270500"/>
              <a:gd name="connsiteY64" fmla="*/ 5270500 h 5270500"/>
              <a:gd name="connsiteX65" fmla="*/ 2498725 w 5270500"/>
              <a:gd name="connsiteY65" fmla="*/ 5267325 h 5270500"/>
              <a:gd name="connsiteX66" fmla="*/ 2365375 w 5270500"/>
              <a:gd name="connsiteY66" fmla="*/ 5257800 h 5270500"/>
              <a:gd name="connsiteX67" fmla="*/ 2235200 w 5270500"/>
              <a:gd name="connsiteY67" fmla="*/ 5238750 h 5270500"/>
              <a:gd name="connsiteX68" fmla="*/ 2105025 w 5270500"/>
              <a:gd name="connsiteY68" fmla="*/ 5216525 h 5270500"/>
              <a:gd name="connsiteX69" fmla="*/ 1978025 w 5270500"/>
              <a:gd name="connsiteY69" fmla="*/ 5187950 h 5270500"/>
              <a:gd name="connsiteX70" fmla="*/ 1851025 w 5270500"/>
              <a:gd name="connsiteY70" fmla="*/ 5153025 h 5270500"/>
              <a:gd name="connsiteX71" fmla="*/ 1730375 w 5270500"/>
              <a:gd name="connsiteY71" fmla="*/ 5111750 h 5270500"/>
              <a:gd name="connsiteX72" fmla="*/ 1609725 w 5270500"/>
              <a:gd name="connsiteY72" fmla="*/ 5064125 h 5270500"/>
              <a:gd name="connsiteX73" fmla="*/ 1492250 w 5270500"/>
              <a:gd name="connsiteY73" fmla="*/ 5010150 h 5270500"/>
              <a:gd name="connsiteX74" fmla="*/ 1381125 w 5270500"/>
              <a:gd name="connsiteY74" fmla="*/ 4953000 h 5270500"/>
              <a:gd name="connsiteX75" fmla="*/ 1270000 w 5270500"/>
              <a:gd name="connsiteY75" fmla="*/ 4889500 h 5270500"/>
              <a:gd name="connsiteX76" fmla="*/ 1162050 w 5270500"/>
              <a:gd name="connsiteY76" fmla="*/ 4819650 h 5270500"/>
              <a:gd name="connsiteX77" fmla="*/ 1060450 w 5270500"/>
              <a:gd name="connsiteY77" fmla="*/ 4746625 h 5270500"/>
              <a:gd name="connsiteX78" fmla="*/ 958850 w 5270500"/>
              <a:gd name="connsiteY78" fmla="*/ 4667250 h 5270500"/>
              <a:gd name="connsiteX79" fmla="*/ 863600 w 5270500"/>
              <a:gd name="connsiteY79" fmla="*/ 4584700 h 5270500"/>
              <a:gd name="connsiteX80" fmla="*/ 771525 w 5270500"/>
              <a:gd name="connsiteY80" fmla="*/ 4498975 h 5270500"/>
              <a:gd name="connsiteX81" fmla="*/ 685800 w 5270500"/>
              <a:gd name="connsiteY81" fmla="*/ 4406900 h 5270500"/>
              <a:gd name="connsiteX82" fmla="*/ 603250 w 5270500"/>
              <a:gd name="connsiteY82" fmla="*/ 4311650 h 5270500"/>
              <a:gd name="connsiteX83" fmla="*/ 523875 w 5270500"/>
              <a:gd name="connsiteY83" fmla="*/ 4213225 h 5270500"/>
              <a:gd name="connsiteX84" fmla="*/ 450850 w 5270500"/>
              <a:gd name="connsiteY84" fmla="*/ 4108450 h 5270500"/>
              <a:gd name="connsiteX85" fmla="*/ 384175 w 5270500"/>
              <a:gd name="connsiteY85" fmla="*/ 4000500 h 5270500"/>
              <a:gd name="connsiteX86" fmla="*/ 320675 w 5270500"/>
              <a:gd name="connsiteY86" fmla="*/ 3892550 h 5270500"/>
              <a:gd name="connsiteX87" fmla="*/ 260350 w 5270500"/>
              <a:gd name="connsiteY87" fmla="*/ 3778250 h 5270500"/>
              <a:gd name="connsiteX88" fmla="*/ 209550 w 5270500"/>
              <a:gd name="connsiteY88" fmla="*/ 3660775 h 5270500"/>
              <a:gd name="connsiteX89" fmla="*/ 161925 w 5270500"/>
              <a:gd name="connsiteY89" fmla="*/ 3540125 h 5270500"/>
              <a:gd name="connsiteX90" fmla="*/ 120650 w 5270500"/>
              <a:gd name="connsiteY90" fmla="*/ 3419475 h 5270500"/>
              <a:gd name="connsiteX91" fmla="*/ 85725 w 5270500"/>
              <a:gd name="connsiteY91" fmla="*/ 3295650 h 5270500"/>
              <a:gd name="connsiteX92" fmla="*/ 53975 w 5270500"/>
              <a:gd name="connsiteY92" fmla="*/ 3165475 h 5270500"/>
              <a:gd name="connsiteX93" fmla="*/ 31750 w 5270500"/>
              <a:gd name="connsiteY93" fmla="*/ 3038475 h 5270500"/>
              <a:gd name="connsiteX94" fmla="*/ 15875 w 5270500"/>
              <a:gd name="connsiteY94" fmla="*/ 2905125 h 5270500"/>
              <a:gd name="connsiteX95" fmla="*/ 6350 w 5270500"/>
              <a:gd name="connsiteY95" fmla="*/ 2771775 h 5270500"/>
              <a:gd name="connsiteX96" fmla="*/ 0 w 5270500"/>
              <a:gd name="connsiteY96" fmla="*/ 2635250 h 5270500"/>
              <a:gd name="connsiteX97" fmla="*/ 6350 w 5270500"/>
              <a:gd name="connsiteY97" fmla="*/ 2498725 h 5270500"/>
              <a:gd name="connsiteX98" fmla="*/ 15875 w 5270500"/>
              <a:gd name="connsiteY98" fmla="*/ 2365375 h 5270500"/>
              <a:gd name="connsiteX99" fmla="*/ 31750 w 5270500"/>
              <a:gd name="connsiteY99" fmla="*/ 2235200 h 5270500"/>
              <a:gd name="connsiteX100" fmla="*/ 53975 w 5270500"/>
              <a:gd name="connsiteY100" fmla="*/ 2105025 h 5270500"/>
              <a:gd name="connsiteX101" fmla="*/ 85725 w 5270500"/>
              <a:gd name="connsiteY101" fmla="*/ 1978025 h 5270500"/>
              <a:gd name="connsiteX102" fmla="*/ 120650 w 5270500"/>
              <a:gd name="connsiteY102" fmla="*/ 1851025 h 5270500"/>
              <a:gd name="connsiteX103" fmla="*/ 161925 w 5270500"/>
              <a:gd name="connsiteY103" fmla="*/ 1730375 h 5270500"/>
              <a:gd name="connsiteX104" fmla="*/ 209550 w 5270500"/>
              <a:gd name="connsiteY104" fmla="*/ 1609725 h 5270500"/>
              <a:gd name="connsiteX105" fmla="*/ 260350 w 5270500"/>
              <a:gd name="connsiteY105" fmla="*/ 1492250 h 5270500"/>
              <a:gd name="connsiteX106" fmla="*/ 320675 w 5270500"/>
              <a:gd name="connsiteY106" fmla="*/ 1381125 h 5270500"/>
              <a:gd name="connsiteX107" fmla="*/ 384175 w 5270500"/>
              <a:gd name="connsiteY107" fmla="*/ 1270000 h 5270500"/>
              <a:gd name="connsiteX108" fmla="*/ 450850 w 5270500"/>
              <a:gd name="connsiteY108" fmla="*/ 1162050 h 5270500"/>
              <a:gd name="connsiteX109" fmla="*/ 523875 w 5270500"/>
              <a:gd name="connsiteY109" fmla="*/ 1060450 h 5270500"/>
              <a:gd name="connsiteX110" fmla="*/ 603250 w 5270500"/>
              <a:gd name="connsiteY110" fmla="*/ 958850 h 5270500"/>
              <a:gd name="connsiteX111" fmla="*/ 685800 w 5270500"/>
              <a:gd name="connsiteY111" fmla="*/ 863600 h 5270500"/>
              <a:gd name="connsiteX112" fmla="*/ 771525 w 5270500"/>
              <a:gd name="connsiteY112" fmla="*/ 771525 h 5270500"/>
              <a:gd name="connsiteX113" fmla="*/ 863600 w 5270500"/>
              <a:gd name="connsiteY113" fmla="*/ 685800 h 5270500"/>
              <a:gd name="connsiteX114" fmla="*/ 958850 w 5270500"/>
              <a:gd name="connsiteY114" fmla="*/ 603250 h 5270500"/>
              <a:gd name="connsiteX115" fmla="*/ 1060450 w 5270500"/>
              <a:gd name="connsiteY115" fmla="*/ 523875 h 5270500"/>
              <a:gd name="connsiteX116" fmla="*/ 1162050 w 5270500"/>
              <a:gd name="connsiteY116" fmla="*/ 450850 h 5270500"/>
              <a:gd name="connsiteX117" fmla="*/ 1270000 w 5270500"/>
              <a:gd name="connsiteY117" fmla="*/ 384175 h 5270500"/>
              <a:gd name="connsiteX118" fmla="*/ 1381125 w 5270500"/>
              <a:gd name="connsiteY118" fmla="*/ 320675 h 5270500"/>
              <a:gd name="connsiteX119" fmla="*/ 1492250 w 5270500"/>
              <a:gd name="connsiteY119" fmla="*/ 260350 h 5270500"/>
              <a:gd name="connsiteX120" fmla="*/ 1609725 w 5270500"/>
              <a:gd name="connsiteY120" fmla="*/ 209550 h 5270500"/>
              <a:gd name="connsiteX121" fmla="*/ 1730375 w 5270500"/>
              <a:gd name="connsiteY121" fmla="*/ 161925 h 5270500"/>
              <a:gd name="connsiteX122" fmla="*/ 1851025 w 5270500"/>
              <a:gd name="connsiteY122" fmla="*/ 120650 h 5270500"/>
              <a:gd name="connsiteX123" fmla="*/ 1978025 w 5270500"/>
              <a:gd name="connsiteY123" fmla="*/ 85725 h 5270500"/>
              <a:gd name="connsiteX124" fmla="*/ 2105025 w 5270500"/>
              <a:gd name="connsiteY124" fmla="*/ 53975 h 5270500"/>
              <a:gd name="connsiteX125" fmla="*/ 2235200 w 5270500"/>
              <a:gd name="connsiteY125" fmla="*/ 31750 h 5270500"/>
              <a:gd name="connsiteX126" fmla="*/ 2365375 w 5270500"/>
              <a:gd name="connsiteY126" fmla="*/ 15875 h 5270500"/>
              <a:gd name="connsiteX127" fmla="*/ 2498725 w 5270500"/>
              <a:gd name="connsiteY127" fmla="*/ 6350 h 527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</a:cxnLst>
            <a:rect l="l" t="t" r="r" b="b"/>
            <a:pathLst>
              <a:path w="5270500" h="5270500">
                <a:moveTo>
                  <a:pt x="2635250" y="0"/>
                </a:moveTo>
                <a:lnTo>
                  <a:pt x="2771775" y="6350"/>
                </a:lnTo>
                <a:lnTo>
                  <a:pt x="2905125" y="15875"/>
                </a:lnTo>
                <a:lnTo>
                  <a:pt x="3038475" y="31750"/>
                </a:lnTo>
                <a:lnTo>
                  <a:pt x="3165475" y="53975"/>
                </a:lnTo>
                <a:lnTo>
                  <a:pt x="3295650" y="85725"/>
                </a:lnTo>
                <a:lnTo>
                  <a:pt x="3419475" y="120650"/>
                </a:lnTo>
                <a:lnTo>
                  <a:pt x="3540125" y="161925"/>
                </a:lnTo>
                <a:lnTo>
                  <a:pt x="3660775" y="209550"/>
                </a:lnTo>
                <a:lnTo>
                  <a:pt x="3778250" y="260350"/>
                </a:lnTo>
                <a:lnTo>
                  <a:pt x="3892550" y="320675"/>
                </a:lnTo>
                <a:lnTo>
                  <a:pt x="4000500" y="384175"/>
                </a:lnTo>
                <a:lnTo>
                  <a:pt x="4108450" y="450850"/>
                </a:lnTo>
                <a:lnTo>
                  <a:pt x="4213225" y="523875"/>
                </a:lnTo>
                <a:lnTo>
                  <a:pt x="4311650" y="603250"/>
                </a:lnTo>
                <a:lnTo>
                  <a:pt x="4406900" y="685800"/>
                </a:lnTo>
                <a:lnTo>
                  <a:pt x="4498975" y="771525"/>
                </a:lnTo>
                <a:lnTo>
                  <a:pt x="4584700" y="863600"/>
                </a:lnTo>
                <a:lnTo>
                  <a:pt x="4667250" y="958850"/>
                </a:lnTo>
                <a:lnTo>
                  <a:pt x="4746625" y="1060450"/>
                </a:lnTo>
                <a:lnTo>
                  <a:pt x="4819650" y="1162050"/>
                </a:lnTo>
                <a:lnTo>
                  <a:pt x="4889500" y="1270000"/>
                </a:lnTo>
                <a:lnTo>
                  <a:pt x="4953000" y="1381125"/>
                </a:lnTo>
                <a:lnTo>
                  <a:pt x="5010150" y="1492250"/>
                </a:lnTo>
                <a:lnTo>
                  <a:pt x="5064125" y="1609725"/>
                </a:lnTo>
                <a:lnTo>
                  <a:pt x="5111750" y="1730375"/>
                </a:lnTo>
                <a:lnTo>
                  <a:pt x="5153025" y="1851025"/>
                </a:lnTo>
                <a:lnTo>
                  <a:pt x="5187950" y="1978025"/>
                </a:lnTo>
                <a:lnTo>
                  <a:pt x="5216525" y="2105025"/>
                </a:lnTo>
                <a:lnTo>
                  <a:pt x="5238750" y="2235200"/>
                </a:lnTo>
                <a:lnTo>
                  <a:pt x="5257800" y="2365375"/>
                </a:lnTo>
                <a:lnTo>
                  <a:pt x="5267325" y="2498725"/>
                </a:lnTo>
                <a:lnTo>
                  <a:pt x="5270500" y="2635250"/>
                </a:lnTo>
                <a:lnTo>
                  <a:pt x="5267325" y="2771775"/>
                </a:lnTo>
                <a:lnTo>
                  <a:pt x="5257800" y="2905125"/>
                </a:lnTo>
                <a:lnTo>
                  <a:pt x="5238750" y="3038475"/>
                </a:lnTo>
                <a:lnTo>
                  <a:pt x="5216525" y="3165475"/>
                </a:lnTo>
                <a:lnTo>
                  <a:pt x="5187950" y="3295650"/>
                </a:lnTo>
                <a:lnTo>
                  <a:pt x="5153025" y="3419475"/>
                </a:lnTo>
                <a:lnTo>
                  <a:pt x="5111750" y="3540125"/>
                </a:lnTo>
                <a:lnTo>
                  <a:pt x="5064125" y="3660775"/>
                </a:lnTo>
                <a:lnTo>
                  <a:pt x="5010150" y="3778250"/>
                </a:lnTo>
                <a:lnTo>
                  <a:pt x="4953000" y="3892550"/>
                </a:lnTo>
                <a:lnTo>
                  <a:pt x="4889500" y="4000500"/>
                </a:lnTo>
                <a:lnTo>
                  <a:pt x="4819650" y="4108450"/>
                </a:lnTo>
                <a:lnTo>
                  <a:pt x="4746625" y="4213225"/>
                </a:lnTo>
                <a:lnTo>
                  <a:pt x="4667250" y="4311650"/>
                </a:lnTo>
                <a:lnTo>
                  <a:pt x="4584700" y="4406900"/>
                </a:lnTo>
                <a:lnTo>
                  <a:pt x="4498975" y="4498975"/>
                </a:lnTo>
                <a:lnTo>
                  <a:pt x="4406900" y="4584700"/>
                </a:lnTo>
                <a:lnTo>
                  <a:pt x="4311650" y="4667250"/>
                </a:lnTo>
                <a:lnTo>
                  <a:pt x="4213225" y="4746625"/>
                </a:lnTo>
                <a:lnTo>
                  <a:pt x="4108450" y="4819650"/>
                </a:lnTo>
                <a:lnTo>
                  <a:pt x="4000500" y="4889500"/>
                </a:lnTo>
                <a:lnTo>
                  <a:pt x="3892550" y="4953000"/>
                </a:lnTo>
                <a:lnTo>
                  <a:pt x="3778250" y="5010150"/>
                </a:lnTo>
                <a:lnTo>
                  <a:pt x="3660775" y="5064125"/>
                </a:lnTo>
                <a:lnTo>
                  <a:pt x="3540125" y="5111750"/>
                </a:lnTo>
                <a:lnTo>
                  <a:pt x="3419475" y="5153025"/>
                </a:lnTo>
                <a:lnTo>
                  <a:pt x="3295650" y="5187950"/>
                </a:lnTo>
                <a:lnTo>
                  <a:pt x="3165475" y="5216525"/>
                </a:lnTo>
                <a:lnTo>
                  <a:pt x="3038475" y="5238750"/>
                </a:lnTo>
                <a:lnTo>
                  <a:pt x="2905125" y="5257800"/>
                </a:lnTo>
                <a:lnTo>
                  <a:pt x="2771775" y="5267325"/>
                </a:lnTo>
                <a:lnTo>
                  <a:pt x="2635250" y="5270500"/>
                </a:lnTo>
                <a:lnTo>
                  <a:pt x="2498725" y="5267325"/>
                </a:lnTo>
                <a:lnTo>
                  <a:pt x="2365375" y="5257800"/>
                </a:lnTo>
                <a:lnTo>
                  <a:pt x="2235200" y="5238750"/>
                </a:lnTo>
                <a:lnTo>
                  <a:pt x="2105025" y="5216525"/>
                </a:lnTo>
                <a:lnTo>
                  <a:pt x="1978025" y="5187950"/>
                </a:lnTo>
                <a:lnTo>
                  <a:pt x="1851025" y="5153025"/>
                </a:lnTo>
                <a:lnTo>
                  <a:pt x="1730375" y="5111750"/>
                </a:lnTo>
                <a:lnTo>
                  <a:pt x="1609725" y="5064125"/>
                </a:lnTo>
                <a:lnTo>
                  <a:pt x="1492250" y="5010150"/>
                </a:lnTo>
                <a:lnTo>
                  <a:pt x="1381125" y="4953000"/>
                </a:lnTo>
                <a:lnTo>
                  <a:pt x="1270000" y="4889500"/>
                </a:lnTo>
                <a:lnTo>
                  <a:pt x="1162050" y="4819650"/>
                </a:lnTo>
                <a:lnTo>
                  <a:pt x="1060450" y="4746625"/>
                </a:lnTo>
                <a:lnTo>
                  <a:pt x="958850" y="4667250"/>
                </a:lnTo>
                <a:lnTo>
                  <a:pt x="863600" y="4584700"/>
                </a:lnTo>
                <a:lnTo>
                  <a:pt x="771525" y="4498975"/>
                </a:lnTo>
                <a:lnTo>
                  <a:pt x="685800" y="4406900"/>
                </a:lnTo>
                <a:lnTo>
                  <a:pt x="603250" y="4311650"/>
                </a:lnTo>
                <a:lnTo>
                  <a:pt x="523875" y="4213225"/>
                </a:lnTo>
                <a:lnTo>
                  <a:pt x="450850" y="4108450"/>
                </a:lnTo>
                <a:lnTo>
                  <a:pt x="384175" y="4000500"/>
                </a:lnTo>
                <a:lnTo>
                  <a:pt x="320675" y="3892550"/>
                </a:lnTo>
                <a:lnTo>
                  <a:pt x="260350" y="3778250"/>
                </a:lnTo>
                <a:lnTo>
                  <a:pt x="209550" y="3660775"/>
                </a:lnTo>
                <a:lnTo>
                  <a:pt x="161925" y="3540125"/>
                </a:lnTo>
                <a:lnTo>
                  <a:pt x="120650" y="3419475"/>
                </a:lnTo>
                <a:lnTo>
                  <a:pt x="85725" y="3295650"/>
                </a:lnTo>
                <a:lnTo>
                  <a:pt x="53975" y="3165475"/>
                </a:lnTo>
                <a:lnTo>
                  <a:pt x="31750" y="3038475"/>
                </a:lnTo>
                <a:lnTo>
                  <a:pt x="15875" y="2905125"/>
                </a:lnTo>
                <a:lnTo>
                  <a:pt x="6350" y="2771775"/>
                </a:lnTo>
                <a:lnTo>
                  <a:pt x="0" y="2635250"/>
                </a:lnTo>
                <a:lnTo>
                  <a:pt x="6350" y="2498725"/>
                </a:lnTo>
                <a:lnTo>
                  <a:pt x="15875" y="2365375"/>
                </a:lnTo>
                <a:lnTo>
                  <a:pt x="31750" y="2235200"/>
                </a:lnTo>
                <a:lnTo>
                  <a:pt x="53975" y="2105025"/>
                </a:lnTo>
                <a:lnTo>
                  <a:pt x="85725" y="1978025"/>
                </a:lnTo>
                <a:lnTo>
                  <a:pt x="120650" y="1851025"/>
                </a:lnTo>
                <a:lnTo>
                  <a:pt x="161925" y="1730375"/>
                </a:lnTo>
                <a:lnTo>
                  <a:pt x="209550" y="1609725"/>
                </a:lnTo>
                <a:lnTo>
                  <a:pt x="260350" y="1492250"/>
                </a:lnTo>
                <a:lnTo>
                  <a:pt x="320675" y="1381125"/>
                </a:lnTo>
                <a:lnTo>
                  <a:pt x="384175" y="1270000"/>
                </a:lnTo>
                <a:lnTo>
                  <a:pt x="450850" y="1162050"/>
                </a:lnTo>
                <a:lnTo>
                  <a:pt x="523875" y="1060450"/>
                </a:lnTo>
                <a:lnTo>
                  <a:pt x="603250" y="958850"/>
                </a:lnTo>
                <a:lnTo>
                  <a:pt x="685800" y="863600"/>
                </a:lnTo>
                <a:lnTo>
                  <a:pt x="771525" y="771525"/>
                </a:lnTo>
                <a:lnTo>
                  <a:pt x="863600" y="685800"/>
                </a:lnTo>
                <a:lnTo>
                  <a:pt x="958850" y="603250"/>
                </a:lnTo>
                <a:lnTo>
                  <a:pt x="1060450" y="523875"/>
                </a:lnTo>
                <a:lnTo>
                  <a:pt x="1162050" y="450850"/>
                </a:lnTo>
                <a:lnTo>
                  <a:pt x="1270000" y="384175"/>
                </a:lnTo>
                <a:lnTo>
                  <a:pt x="1381125" y="320675"/>
                </a:lnTo>
                <a:lnTo>
                  <a:pt x="1492250" y="260350"/>
                </a:lnTo>
                <a:lnTo>
                  <a:pt x="1609725" y="209550"/>
                </a:lnTo>
                <a:lnTo>
                  <a:pt x="1730375" y="161925"/>
                </a:lnTo>
                <a:lnTo>
                  <a:pt x="1851025" y="120650"/>
                </a:lnTo>
                <a:lnTo>
                  <a:pt x="1978025" y="85725"/>
                </a:lnTo>
                <a:lnTo>
                  <a:pt x="2105025" y="53975"/>
                </a:lnTo>
                <a:lnTo>
                  <a:pt x="2235200" y="31750"/>
                </a:lnTo>
                <a:lnTo>
                  <a:pt x="2365375" y="15875"/>
                </a:lnTo>
                <a:lnTo>
                  <a:pt x="2498725" y="635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  <a:effectLst>
            <a:softEdge rad="0"/>
          </a:effectLst>
        </p:spPr>
        <p:txBody>
          <a:bodyPr wrap="square" tIns="1440000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402" name="図プレースホルダー 1578"/>
          <p:cNvSpPr>
            <a:spLocks noGrp="1"/>
          </p:cNvSpPr>
          <p:nvPr>
            <p:ph type="pic" sz="quarter" idx="22" hasCustomPrompt="1"/>
          </p:nvPr>
        </p:nvSpPr>
        <p:spPr>
          <a:xfrm>
            <a:off x="470217" y="1396460"/>
            <a:ext cx="3111155" cy="3111155"/>
          </a:xfrm>
          <a:custGeom>
            <a:avLst/>
            <a:gdLst>
              <a:gd name="connsiteX0" fmla="*/ 2635250 w 5270500"/>
              <a:gd name="connsiteY0" fmla="*/ 0 h 5270500"/>
              <a:gd name="connsiteX1" fmla="*/ 2771775 w 5270500"/>
              <a:gd name="connsiteY1" fmla="*/ 6350 h 5270500"/>
              <a:gd name="connsiteX2" fmla="*/ 2905125 w 5270500"/>
              <a:gd name="connsiteY2" fmla="*/ 15875 h 5270500"/>
              <a:gd name="connsiteX3" fmla="*/ 3038475 w 5270500"/>
              <a:gd name="connsiteY3" fmla="*/ 31750 h 5270500"/>
              <a:gd name="connsiteX4" fmla="*/ 3165475 w 5270500"/>
              <a:gd name="connsiteY4" fmla="*/ 53975 h 5270500"/>
              <a:gd name="connsiteX5" fmla="*/ 3295650 w 5270500"/>
              <a:gd name="connsiteY5" fmla="*/ 85725 h 5270500"/>
              <a:gd name="connsiteX6" fmla="*/ 3419475 w 5270500"/>
              <a:gd name="connsiteY6" fmla="*/ 120650 h 5270500"/>
              <a:gd name="connsiteX7" fmla="*/ 3540125 w 5270500"/>
              <a:gd name="connsiteY7" fmla="*/ 161925 h 5270500"/>
              <a:gd name="connsiteX8" fmla="*/ 3660775 w 5270500"/>
              <a:gd name="connsiteY8" fmla="*/ 209550 h 5270500"/>
              <a:gd name="connsiteX9" fmla="*/ 3778250 w 5270500"/>
              <a:gd name="connsiteY9" fmla="*/ 260350 h 5270500"/>
              <a:gd name="connsiteX10" fmla="*/ 3892550 w 5270500"/>
              <a:gd name="connsiteY10" fmla="*/ 320675 h 5270500"/>
              <a:gd name="connsiteX11" fmla="*/ 4000500 w 5270500"/>
              <a:gd name="connsiteY11" fmla="*/ 384175 h 5270500"/>
              <a:gd name="connsiteX12" fmla="*/ 4108450 w 5270500"/>
              <a:gd name="connsiteY12" fmla="*/ 450850 h 5270500"/>
              <a:gd name="connsiteX13" fmla="*/ 4213225 w 5270500"/>
              <a:gd name="connsiteY13" fmla="*/ 523875 h 5270500"/>
              <a:gd name="connsiteX14" fmla="*/ 4311650 w 5270500"/>
              <a:gd name="connsiteY14" fmla="*/ 603250 h 5270500"/>
              <a:gd name="connsiteX15" fmla="*/ 4406900 w 5270500"/>
              <a:gd name="connsiteY15" fmla="*/ 685800 h 5270500"/>
              <a:gd name="connsiteX16" fmla="*/ 4498975 w 5270500"/>
              <a:gd name="connsiteY16" fmla="*/ 771525 h 5270500"/>
              <a:gd name="connsiteX17" fmla="*/ 4584700 w 5270500"/>
              <a:gd name="connsiteY17" fmla="*/ 863600 h 5270500"/>
              <a:gd name="connsiteX18" fmla="*/ 4667250 w 5270500"/>
              <a:gd name="connsiteY18" fmla="*/ 958850 h 5270500"/>
              <a:gd name="connsiteX19" fmla="*/ 4746625 w 5270500"/>
              <a:gd name="connsiteY19" fmla="*/ 1060450 h 5270500"/>
              <a:gd name="connsiteX20" fmla="*/ 4819650 w 5270500"/>
              <a:gd name="connsiteY20" fmla="*/ 1162050 h 5270500"/>
              <a:gd name="connsiteX21" fmla="*/ 4889500 w 5270500"/>
              <a:gd name="connsiteY21" fmla="*/ 1270000 h 5270500"/>
              <a:gd name="connsiteX22" fmla="*/ 4953000 w 5270500"/>
              <a:gd name="connsiteY22" fmla="*/ 1381125 h 5270500"/>
              <a:gd name="connsiteX23" fmla="*/ 5010150 w 5270500"/>
              <a:gd name="connsiteY23" fmla="*/ 1492250 h 5270500"/>
              <a:gd name="connsiteX24" fmla="*/ 5064125 w 5270500"/>
              <a:gd name="connsiteY24" fmla="*/ 1609725 h 5270500"/>
              <a:gd name="connsiteX25" fmla="*/ 5111750 w 5270500"/>
              <a:gd name="connsiteY25" fmla="*/ 1730375 h 5270500"/>
              <a:gd name="connsiteX26" fmla="*/ 5153025 w 5270500"/>
              <a:gd name="connsiteY26" fmla="*/ 1851025 h 5270500"/>
              <a:gd name="connsiteX27" fmla="*/ 5187950 w 5270500"/>
              <a:gd name="connsiteY27" fmla="*/ 1978025 h 5270500"/>
              <a:gd name="connsiteX28" fmla="*/ 5216525 w 5270500"/>
              <a:gd name="connsiteY28" fmla="*/ 2105025 h 5270500"/>
              <a:gd name="connsiteX29" fmla="*/ 5238750 w 5270500"/>
              <a:gd name="connsiteY29" fmla="*/ 2235200 h 5270500"/>
              <a:gd name="connsiteX30" fmla="*/ 5257800 w 5270500"/>
              <a:gd name="connsiteY30" fmla="*/ 2365375 h 5270500"/>
              <a:gd name="connsiteX31" fmla="*/ 5267325 w 5270500"/>
              <a:gd name="connsiteY31" fmla="*/ 2498725 h 5270500"/>
              <a:gd name="connsiteX32" fmla="*/ 5270500 w 5270500"/>
              <a:gd name="connsiteY32" fmla="*/ 2635250 h 5270500"/>
              <a:gd name="connsiteX33" fmla="*/ 5267325 w 5270500"/>
              <a:gd name="connsiteY33" fmla="*/ 2771775 h 5270500"/>
              <a:gd name="connsiteX34" fmla="*/ 5257800 w 5270500"/>
              <a:gd name="connsiteY34" fmla="*/ 2905125 h 5270500"/>
              <a:gd name="connsiteX35" fmla="*/ 5238750 w 5270500"/>
              <a:gd name="connsiteY35" fmla="*/ 3038475 h 5270500"/>
              <a:gd name="connsiteX36" fmla="*/ 5216525 w 5270500"/>
              <a:gd name="connsiteY36" fmla="*/ 3165475 h 5270500"/>
              <a:gd name="connsiteX37" fmla="*/ 5187950 w 5270500"/>
              <a:gd name="connsiteY37" fmla="*/ 3295650 h 5270500"/>
              <a:gd name="connsiteX38" fmla="*/ 5153025 w 5270500"/>
              <a:gd name="connsiteY38" fmla="*/ 3419475 h 5270500"/>
              <a:gd name="connsiteX39" fmla="*/ 5111750 w 5270500"/>
              <a:gd name="connsiteY39" fmla="*/ 3540125 h 5270500"/>
              <a:gd name="connsiteX40" fmla="*/ 5064125 w 5270500"/>
              <a:gd name="connsiteY40" fmla="*/ 3660775 h 5270500"/>
              <a:gd name="connsiteX41" fmla="*/ 5010150 w 5270500"/>
              <a:gd name="connsiteY41" fmla="*/ 3778250 h 5270500"/>
              <a:gd name="connsiteX42" fmla="*/ 4953000 w 5270500"/>
              <a:gd name="connsiteY42" fmla="*/ 3892550 h 5270500"/>
              <a:gd name="connsiteX43" fmla="*/ 4889500 w 5270500"/>
              <a:gd name="connsiteY43" fmla="*/ 4000500 h 5270500"/>
              <a:gd name="connsiteX44" fmla="*/ 4819650 w 5270500"/>
              <a:gd name="connsiteY44" fmla="*/ 4108450 h 5270500"/>
              <a:gd name="connsiteX45" fmla="*/ 4746625 w 5270500"/>
              <a:gd name="connsiteY45" fmla="*/ 4213225 h 5270500"/>
              <a:gd name="connsiteX46" fmla="*/ 4667250 w 5270500"/>
              <a:gd name="connsiteY46" fmla="*/ 4311650 h 5270500"/>
              <a:gd name="connsiteX47" fmla="*/ 4584700 w 5270500"/>
              <a:gd name="connsiteY47" fmla="*/ 4406900 h 5270500"/>
              <a:gd name="connsiteX48" fmla="*/ 4498975 w 5270500"/>
              <a:gd name="connsiteY48" fmla="*/ 4498975 h 5270500"/>
              <a:gd name="connsiteX49" fmla="*/ 4406900 w 5270500"/>
              <a:gd name="connsiteY49" fmla="*/ 4584700 h 5270500"/>
              <a:gd name="connsiteX50" fmla="*/ 4311650 w 5270500"/>
              <a:gd name="connsiteY50" fmla="*/ 4667250 h 5270500"/>
              <a:gd name="connsiteX51" fmla="*/ 4213225 w 5270500"/>
              <a:gd name="connsiteY51" fmla="*/ 4746625 h 5270500"/>
              <a:gd name="connsiteX52" fmla="*/ 4108450 w 5270500"/>
              <a:gd name="connsiteY52" fmla="*/ 4819650 h 5270500"/>
              <a:gd name="connsiteX53" fmla="*/ 4000500 w 5270500"/>
              <a:gd name="connsiteY53" fmla="*/ 4889500 h 5270500"/>
              <a:gd name="connsiteX54" fmla="*/ 3892550 w 5270500"/>
              <a:gd name="connsiteY54" fmla="*/ 4953000 h 5270500"/>
              <a:gd name="connsiteX55" fmla="*/ 3778250 w 5270500"/>
              <a:gd name="connsiteY55" fmla="*/ 5010150 h 5270500"/>
              <a:gd name="connsiteX56" fmla="*/ 3660775 w 5270500"/>
              <a:gd name="connsiteY56" fmla="*/ 5064125 h 5270500"/>
              <a:gd name="connsiteX57" fmla="*/ 3540125 w 5270500"/>
              <a:gd name="connsiteY57" fmla="*/ 5111750 h 5270500"/>
              <a:gd name="connsiteX58" fmla="*/ 3419475 w 5270500"/>
              <a:gd name="connsiteY58" fmla="*/ 5153025 h 5270500"/>
              <a:gd name="connsiteX59" fmla="*/ 3295650 w 5270500"/>
              <a:gd name="connsiteY59" fmla="*/ 5187950 h 5270500"/>
              <a:gd name="connsiteX60" fmla="*/ 3165475 w 5270500"/>
              <a:gd name="connsiteY60" fmla="*/ 5216525 h 5270500"/>
              <a:gd name="connsiteX61" fmla="*/ 3038475 w 5270500"/>
              <a:gd name="connsiteY61" fmla="*/ 5238750 h 5270500"/>
              <a:gd name="connsiteX62" fmla="*/ 2905125 w 5270500"/>
              <a:gd name="connsiteY62" fmla="*/ 5257800 h 5270500"/>
              <a:gd name="connsiteX63" fmla="*/ 2771775 w 5270500"/>
              <a:gd name="connsiteY63" fmla="*/ 5267325 h 5270500"/>
              <a:gd name="connsiteX64" fmla="*/ 2635250 w 5270500"/>
              <a:gd name="connsiteY64" fmla="*/ 5270500 h 5270500"/>
              <a:gd name="connsiteX65" fmla="*/ 2498725 w 5270500"/>
              <a:gd name="connsiteY65" fmla="*/ 5267325 h 5270500"/>
              <a:gd name="connsiteX66" fmla="*/ 2365375 w 5270500"/>
              <a:gd name="connsiteY66" fmla="*/ 5257800 h 5270500"/>
              <a:gd name="connsiteX67" fmla="*/ 2235200 w 5270500"/>
              <a:gd name="connsiteY67" fmla="*/ 5238750 h 5270500"/>
              <a:gd name="connsiteX68" fmla="*/ 2105025 w 5270500"/>
              <a:gd name="connsiteY68" fmla="*/ 5216525 h 5270500"/>
              <a:gd name="connsiteX69" fmla="*/ 1978025 w 5270500"/>
              <a:gd name="connsiteY69" fmla="*/ 5187950 h 5270500"/>
              <a:gd name="connsiteX70" fmla="*/ 1851025 w 5270500"/>
              <a:gd name="connsiteY70" fmla="*/ 5153025 h 5270500"/>
              <a:gd name="connsiteX71" fmla="*/ 1730375 w 5270500"/>
              <a:gd name="connsiteY71" fmla="*/ 5111750 h 5270500"/>
              <a:gd name="connsiteX72" fmla="*/ 1609725 w 5270500"/>
              <a:gd name="connsiteY72" fmla="*/ 5064125 h 5270500"/>
              <a:gd name="connsiteX73" fmla="*/ 1492250 w 5270500"/>
              <a:gd name="connsiteY73" fmla="*/ 5010150 h 5270500"/>
              <a:gd name="connsiteX74" fmla="*/ 1381125 w 5270500"/>
              <a:gd name="connsiteY74" fmla="*/ 4953000 h 5270500"/>
              <a:gd name="connsiteX75" fmla="*/ 1270000 w 5270500"/>
              <a:gd name="connsiteY75" fmla="*/ 4889500 h 5270500"/>
              <a:gd name="connsiteX76" fmla="*/ 1162050 w 5270500"/>
              <a:gd name="connsiteY76" fmla="*/ 4819650 h 5270500"/>
              <a:gd name="connsiteX77" fmla="*/ 1060450 w 5270500"/>
              <a:gd name="connsiteY77" fmla="*/ 4746625 h 5270500"/>
              <a:gd name="connsiteX78" fmla="*/ 958850 w 5270500"/>
              <a:gd name="connsiteY78" fmla="*/ 4667250 h 5270500"/>
              <a:gd name="connsiteX79" fmla="*/ 863600 w 5270500"/>
              <a:gd name="connsiteY79" fmla="*/ 4584700 h 5270500"/>
              <a:gd name="connsiteX80" fmla="*/ 771525 w 5270500"/>
              <a:gd name="connsiteY80" fmla="*/ 4498975 h 5270500"/>
              <a:gd name="connsiteX81" fmla="*/ 685800 w 5270500"/>
              <a:gd name="connsiteY81" fmla="*/ 4406900 h 5270500"/>
              <a:gd name="connsiteX82" fmla="*/ 603250 w 5270500"/>
              <a:gd name="connsiteY82" fmla="*/ 4311650 h 5270500"/>
              <a:gd name="connsiteX83" fmla="*/ 523875 w 5270500"/>
              <a:gd name="connsiteY83" fmla="*/ 4213225 h 5270500"/>
              <a:gd name="connsiteX84" fmla="*/ 450850 w 5270500"/>
              <a:gd name="connsiteY84" fmla="*/ 4108450 h 5270500"/>
              <a:gd name="connsiteX85" fmla="*/ 384175 w 5270500"/>
              <a:gd name="connsiteY85" fmla="*/ 4000500 h 5270500"/>
              <a:gd name="connsiteX86" fmla="*/ 320675 w 5270500"/>
              <a:gd name="connsiteY86" fmla="*/ 3892550 h 5270500"/>
              <a:gd name="connsiteX87" fmla="*/ 260350 w 5270500"/>
              <a:gd name="connsiteY87" fmla="*/ 3778250 h 5270500"/>
              <a:gd name="connsiteX88" fmla="*/ 209550 w 5270500"/>
              <a:gd name="connsiteY88" fmla="*/ 3660775 h 5270500"/>
              <a:gd name="connsiteX89" fmla="*/ 161925 w 5270500"/>
              <a:gd name="connsiteY89" fmla="*/ 3540125 h 5270500"/>
              <a:gd name="connsiteX90" fmla="*/ 120650 w 5270500"/>
              <a:gd name="connsiteY90" fmla="*/ 3419475 h 5270500"/>
              <a:gd name="connsiteX91" fmla="*/ 85725 w 5270500"/>
              <a:gd name="connsiteY91" fmla="*/ 3295650 h 5270500"/>
              <a:gd name="connsiteX92" fmla="*/ 53975 w 5270500"/>
              <a:gd name="connsiteY92" fmla="*/ 3165475 h 5270500"/>
              <a:gd name="connsiteX93" fmla="*/ 31750 w 5270500"/>
              <a:gd name="connsiteY93" fmla="*/ 3038475 h 5270500"/>
              <a:gd name="connsiteX94" fmla="*/ 15875 w 5270500"/>
              <a:gd name="connsiteY94" fmla="*/ 2905125 h 5270500"/>
              <a:gd name="connsiteX95" fmla="*/ 6350 w 5270500"/>
              <a:gd name="connsiteY95" fmla="*/ 2771775 h 5270500"/>
              <a:gd name="connsiteX96" fmla="*/ 0 w 5270500"/>
              <a:gd name="connsiteY96" fmla="*/ 2635250 h 5270500"/>
              <a:gd name="connsiteX97" fmla="*/ 6350 w 5270500"/>
              <a:gd name="connsiteY97" fmla="*/ 2498725 h 5270500"/>
              <a:gd name="connsiteX98" fmla="*/ 15875 w 5270500"/>
              <a:gd name="connsiteY98" fmla="*/ 2365375 h 5270500"/>
              <a:gd name="connsiteX99" fmla="*/ 31750 w 5270500"/>
              <a:gd name="connsiteY99" fmla="*/ 2235200 h 5270500"/>
              <a:gd name="connsiteX100" fmla="*/ 53975 w 5270500"/>
              <a:gd name="connsiteY100" fmla="*/ 2105025 h 5270500"/>
              <a:gd name="connsiteX101" fmla="*/ 85725 w 5270500"/>
              <a:gd name="connsiteY101" fmla="*/ 1978025 h 5270500"/>
              <a:gd name="connsiteX102" fmla="*/ 120650 w 5270500"/>
              <a:gd name="connsiteY102" fmla="*/ 1851025 h 5270500"/>
              <a:gd name="connsiteX103" fmla="*/ 161925 w 5270500"/>
              <a:gd name="connsiteY103" fmla="*/ 1730375 h 5270500"/>
              <a:gd name="connsiteX104" fmla="*/ 209550 w 5270500"/>
              <a:gd name="connsiteY104" fmla="*/ 1609725 h 5270500"/>
              <a:gd name="connsiteX105" fmla="*/ 260350 w 5270500"/>
              <a:gd name="connsiteY105" fmla="*/ 1492250 h 5270500"/>
              <a:gd name="connsiteX106" fmla="*/ 320675 w 5270500"/>
              <a:gd name="connsiteY106" fmla="*/ 1381125 h 5270500"/>
              <a:gd name="connsiteX107" fmla="*/ 384175 w 5270500"/>
              <a:gd name="connsiteY107" fmla="*/ 1270000 h 5270500"/>
              <a:gd name="connsiteX108" fmla="*/ 450850 w 5270500"/>
              <a:gd name="connsiteY108" fmla="*/ 1162050 h 5270500"/>
              <a:gd name="connsiteX109" fmla="*/ 523875 w 5270500"/>
              <a:gd name="connsiteY109" fmla="*/ 1060450 h 5270500"/>
              <a:gd name="connsiteX110" fmla="*/ 603250 w 5270500"/>
              <a:gd name="connsiteY110" fmla="*/ 958850 h 5270500"/>
              <a:gd name="connsiteX111" fmla="*/ 685800 w 5270500"/>
              <a:gd name="connsiteY111" fmla="*/ 863600 h 5270500"/>
              <a:gd name="connsiteX112" fmla="*/ 771525 w 5270500"/>
              <a:gd name="connsiteY112" fmla="*/ 771525 h 5270500"/>
              <a:gd name="connsiteX113" fmla="*/ 863600 w 5270500"/>
              <a:gd name="connsiteY113" fmla="*/ 685800 h 5270500"/>
              <a:gd name="connsiteX114" fmla="*/ 958850 w 5270500"/>
              <a:gd name="connsiteY114" fmla="*/ 603250 h 5270500"/>
              <a:gd name="connsiteX115" fmla="*/ 1060450 w 5270500"/>
              <a:gd name="connsiteY115" fmla="*/ 523875 h 5270500"/>
              <a:gd name="connsiteX116" fmla="*/ 1162050 w 5270500"/>
              <a:gd name="connsiteY116" fmla="*/ 450850 h 5270500"/>
              <a:gd name="connsiteX117" fmla="*/ 1270000 w 5270500"/>
              <a:gd name="connsiteY117" fmla="*/ 384175 h 5270500"/>
              <a:gd name="connsiteX118" fmla="*/ 1381125 w 5270500"/>
              <a:gd name="connsiteY118" fmla="*/ 320675 h 5270500"/>
              <a:gd name="connsiteX119" fmla="*/ 1492250 w 5270500"/>
              <a:gd name="connsiteY119" fmla="*/ 260350 h 5270500"/>
              <a:gd name="connsiteX120" fmla="*/ 1609725 w 5270500"/>
              <a:gd name="connsiteY120" fmla="*/ 209550 h 5270500"/>
              <a:gd name="connsiteX121" fmla="*/ 1730375 w 5270500"/>
              <a:gd name="connsiteY121" fmla="*/ 161925 h 5270500"/>
              <a:gd name="connsiteX122" fmla="*/ 1851025 w 5270500"/>
              <a:gd name="connsiteY122" fmla="*/ 120650 h 5270500"/>
              <a:gd name="connsiteX123" fmla="*/ 1978025 w 5270500"/>
              <a:gd name="connsiteY123" fmla="*/ 85725 h 5270500"/>
              <a:gd name="connsiteX124" fmla="*/ 2105025 w 5270500"/>
              <a:gd name="connsiteY124" fmla="*/ 53975 h 5270500"/>
              <a:gd name="connsiteX125" fmla="*/ 2235200 w 5270500"/>
              <a:gd name="connsiteY125" fmla="*/ 31750 h 5270500"/>
              <a:gd name="connsiteX126" fmla="*/ 2365375 w 5270500"/>
              <a:gd name="connsiteY126" fmla="*/ 15875 h 5270500"/>
              <a:gd name="connsiteX127" fmla="*/ 2498725 w 5270500"/>
              <a:gd name="connsiteY127" fmla="*/ 6350 h 527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</a:cxnLst>
            <a:rect l="l" t="t" r="r" b="b"/>
            <a:pathLst>
              <a:path w="5270500" h="5270500">
                <a:moveTo>
                  <a:pt x="2635250" y="0"/>
                </a:moveTo>
                <a:lnTo>
                  <a:pt x="2771775" y="6350"/>
                </a:lnTo>
                <a:lnTo>
                  <a:pt x="2905125" y="15875"/>
                </a:lnTo>
                <a:lnTo>
                  <a:pt x="3038475" y="31750"/>
                </a:lnTo>
                <a:lnTo>
                  <a:pt x="3165475" y="53975"/>
                </a:lnTo>
                <a:lnTo>
                  <a:pt x="3295650" y="85725"/>
                </a:lnTo>
                <a:lnTo>
                  <a:pt x="3419475" y="120650"/>
                </a:lnTo>
                <a:lnTo>
                  <a:pt x="3540125" y="161925"/>
                </a:lnTo>
                <a:lnTo>
                  <a:pt x="3660775" y="209550"/>
                </a:lnTo>
                <a:lnTo>
                  <a:pt x="3778250" y="260350"/>
                </a:lnTo>
                <a:lnTo>
                  <a:pt x="3892550" y="320675"/>
                </a:lnTo>
                <a:lnTo>
                  <a:pt x="4000500" y="384175"/>
                </a:lnTo>
                <a:lnTo>
                  <a:pt x="4108450" y="450850"/>
                </a:lnTo>
                <a:lnTo>
                  <a:pt x="4213225" y="523875"/>
                </a:lnTo>
                <a:lnTo>
                  <a:pt x="4311650" y="603250"/>
                </a:lnTo>
                <a:lnTo>
                  <a:pt x="4406900" y="685800"/>
                </a:lnTo>
                <a:lnTo>
                  <a:pt x="4498975" y="771525"/>
                </a:lnTo>
                <a:lnTo>
                  <a:pt x="4584700" y="863600"/>
                </a:lnTo>
                <a:lnTo>
                  <a:pt x="4667250" y="958850"/>
                </a:lnTo>
                <a:lnTo>
                  <a:pt x="4746625" y="1060450"/>
                </a:lnTo>
                <a:lnTo>
                  <a:pt x="4819650" y="1162050"/>
                </a:lnTo>
                <a:lnTo>
                  <a:pt x="4889500" y="1270000"/>
                </a:lnTo>
                <a:lnTo>
                  <a:pt x="4953000" y="1381125"/>
                </a:lnTo>
                <a:lnTo>
                  <a:pt x="5010150" y="1492250"/>
                </a:lnTo>
                <a:lnTo>
                  <a:pt x="5064125" y="1609725"/>
                </a:lnTo>
                <a:lnTo>
                  <a:pt x="5111750" y="1730375"/>
                </a:lnTo>
                <a:lnTo>
                  <a:pt x="5153025" y="1851025"/>
                </a:lnTo>
                <a:lnTo>
                  <a:pt x="5187950" y="1978025"/>
                </a:lnTo>
                <a:lnTo>
                  <a:pt x="5216525" y="2105025"/>
                </a:lnTo>
                <a:lnTo>
                  <a:pt x="5238750" y="2235200"/>
                </a:lnTo>
                <a:lnTo>
                  <a:pt x="5257800" y="2365375"/>
                </a:lnTo>
                <a:lnTo>
                  <a:pt x="5267325" y="2498725"/>
                </a:lnTo>
                <a:lnTo>
                  <a:pt x="5270500" y="2635250"/>
                </a:lnTo>
                <a:lnTo>
                  <a:pt x="5267325" y="2771775"/>
                </a:lnTo>
                <a:lnTo>
                  <a:pt x="5257800" y="2905125"/>
                </a:lnTo>
                <a:lnTo>
                  <a:pt x="5238750" y="3038475"/>
                </a:lnTo>
                <a:lnTo>
                  <a:pt x="5216525" y="3165475"/>
                </a:lnTo>
                <a:lnTo>
                  <a:pt x="5187950" y="3295650"/>
                </a:lnTo>
                <a:lnTo>
                  <a:pt x="5153025" y="3419475"/>
                </a:lnTo>
                <a:lnTo>
                  <a:pt x="5111750" y="3540125"/>
                </a:lnTo>
                <a:lnTo>
                  <a:pt x="5064125" y="3660775"/>
                </a:lnTo>
                <a:lnTo>
                  <a:pt x="5010150" y="3778250"/>
                </a:lnTo>
                <a:lnTo>
                  <a:pt x="4953000" y="3892550"/>
                </a:lnTo>
                <a:lnTo>
                  <a:pt x="4889500" y="4000500"/>
                </a:lnTo>
                <a:lnTo>
                  <a:pt x="4819650" y="4108450"/>
                </a:lnTo>
                <a:lnTo>
                  <a:pt x="4746625" y="4213225"/>
                </a:lnTo>
                <a:lnTo>
                  <a:pt x="4667250" y="4311650"/>
                </a:lnTo>
                <a:lnTo>
                  <a:pt x="4584700" y="4406900"/>
                </a:lnTo>
                <a:lnTo>
                  <a:pt x="4498975" y="4498975"/>
                </a:lnTo>
                <a:lnTo>
                  <a:pt x="4406900" y="4584700"/>
                </a:lnTo>
                <a:lnTo>
                  <a:pt x="4311650" y="4667250"/>
                </a:lnTo>
                <a:lnTo>
                  <a:pt x="4213225" y="4746625"/>
                </a:lnTo>
                <a:lnTo>
                  <a:pt x="4108450" y="4819650"/>
                </a:lnTo>
                <a:lnTo>
                  <a:pt x="4000500" y="4889500"/>
                </a:lnTo>
                <a:lnTo>
                  <a:pt x="3892550" y="4953000"/>
                </a:lnTo>
                <a:lnTo>
                  <a:pt x="3778250" y="5010150"/>
                </a:lnTo>
                <a:lnTo>
                  <a:pt x="3660775" y="5064125"/>
                </a:lnTo>
                <a:lnTo>
                  <a:pt x="3540125" y="5111750"/>
                </a:lnTo>
                <a:lnTo>
                  <a:pt x="3419475" y="5153025"/>
                </a:lnTo>
                <a:lnTo>
                  <a:pt x="3295650" y="5187950"/>
                </a:lnTo>
                <a:lnTo>
                  <a:pt x="3165475" y="5216525"/>
                </a:lnTo>
                <a:lnTo>
                  <a:pt x="3038475" y="5238750"/>
                </a:lnTo>
                <a:lnTo>
                  <a:pt x="2905125" y="5257800"/>
                </a:lnTo>
                <a:lnTo>
                  <a:pt x="2771775" y="5267325"/>
                </a:lnTo>
                <a:lnTo>
                  <a:pt x="2635250" y="5270500"/>
                </a:lnTo>
                <a:lnTo>
                  <a:pt x="2498725" y="5267325"/>
                </a:lnTo>
                <a:lnTo>
                  <a:pt x="2365375" y="5257800"/>
                </a:lnTo>
                <a:lnTo>
                  <a:pt x="2235200" y="5238750"/>
                </a:lnTo>
                <a:lnTo>
                  <a:pt x="2105025" y="5216525"/>
                </a:lnTo>
                <a:lnTo>
                  <a:pt x="1978025" y="5187950"/>
                </a:lnTo>
                <a:lnTo>
                  <a:pt x="1851025" y="5153025"/>
                </a:lnTo>
                <a:lnTo>
                  <a:pt x="1730375" y="5111750"/>
                </a:lnTo>
                <a:lnTo>
                  <a:pt x="1609725" y="5064125"/>
                </a:lnTo>
                <a:lnTo>
                  <a:pt x="1492250" y="5010150"/>
                </a:lnTo>
                <a:lnTo>
                  <a:pt x="1381125" y="4953000"/>
                </a:lnTo>
                <a:lnTo>
                  <a:pt x="1270000" y="4889500"/>
                </a:lnTo>
                <a:lnTo>
                  <a:pt x="1162050" y="4819650"/>
                </a:lnTo>
                <a:lnTo>
                  <a:pt x="1060450" y="4746625"/>
                </a:lnTo>
                <a:lnTo>
                  <a:pt x="958850" y="4667250"/>
                </a:lnTo>
                <a:lnTo>
                  <a:pt x="863600" y="4584700"/>
                </a:lnTo>
                <a:lnTo>
                  <a:pt x="771525" y="4498975"/>
                </a:lnTo>
                <a:lnTo>
                  <a:pt x="685800" y="4406900"/>
                </a:lnTo>
                <a:lnTo>
                  <a:pt x="603250" y="4311650"/>
                </a:lnTo>
                <a:lnTo>
                  <a:pt x="523875" y="4213225"/>
                </a:lnTo>
                <a:lnTo>
                  <a:pt x="450850" y="4108450"/>
                </a:lnTo>
                <a:lnTo>
                  <a:pt x="384175" y="4000500"/>
                </a:lnTo>
                <a:lnTo>
                  <a:pt x="320675" y="3892550"/>
                </a:lnTo>
                <a:lnTo>
                  <a:pt x="260350" y="3778250"/>
                </a:lnTo>
                <a:lnTo>
                  <a:pt x="209550" y="3660775"/>
                </a:lnTo>
                <a:lnTo>
                  <a:pt x="161925" y="3540125"/>
                </a:lnTo>
                <a:lnTo>
                  <a:pt x="120650" y="3419475"/>
                </a:lnTo>
                <a:lnTo>
                  <a:pt x="85725" y="3295650"/>
                </a:lnTo>
                <a:lnTo>
                  <a:pt x="53975" y="3165475"/>
                </a:lnTo>
                <a:lnTo>
                  <a:pt x="31750" y="3038475"/>
                </a:lnTo>
                <a:lnTo>
                  <a:pt x="15875" y="2905125"/>
                </a:lnTo>
                <a:lnTo>
                  <a:pt x="6350" y="2771775"/>
                </a:lnTo>
                <a:lnTo>
                  <a:pt x="0" y="2635250"/>
                </a:lnTo>
                <a:lnTo>
                  <a:pt x="6350" y="2498725"/>
                </a:lnTo>
                <a:lnTo>
                  <a:pt x="15875" y="2365375"/>
                </a:lnTo>
                <a:lnTo>
                  <a:pt x="31750" y="2235200"/>
                </a:lnTo>
                <a:lnTo>
                  <a:pt x="53975" y="2105025"/>
                </a:lnTo>
                <a:lnTo>
                  <a:pt x="85725" y="1978025"/>
                </a:lnTo>
                <a:lnTo>
                  <a:pt x="120650" y="1851025"/>
                </a:lnTo>
                <a:lnTo>
                  <a:pt x="161925" y="1730375"/>
                </a:lnTo>
                <a:lnTo>
                  <a:pt x="209550" y="1609725"/>
                </a:lnTo>
                <a:lnTo>
                  <a:pt x="260350" y="1492250"/>
                </a:lnTo>
                <a:lnTo>
                  <a:pt x="320675" y="1381125"/>
                </a:lnTo>
                <a:lnTo>
                  <a:pt x="384175" y="1270000"/>
                </a:lnTo>
                <a:lnTo>
                  <a:pt x="450850" y="1162050"/>
                </a:lnTo>
                <a:lnTo>
                  <a:pt x="523875" y="1060450"/>
                </a:lnTo>
                <a:lnTo>
                  <a:pt x="603250" y="958850"/>
                </a:lnTo>
                <a:lnTo>
                  <a:pt x="685800" y="863600"/>
                </a:lnTo>
                <a:lnTo>
                  <a:pt x="771525" y="771525"/>
                </a:lnTo>
                <a:lnTo>
                  <a:pt x="863600" y="685800"/>
                </a:lnTo>
                <a:lnTo>
                  <a:pt x="958850" y="603250"/>
                </a:lnTo>
                <a:lnTo>
                  <a:pt x="1060450" y="523875"/>
                </a:lnTo>
                <a:lnTo>
                  <a:pt x="1162050" y="450850"/>
                </a:lnTo>
                <a:lnTo>
                  <a:pt x="1270000" y="384175"/>
                </a:lnTo>
                <a:lnTo>
                  <a:pt x="1381125" y="320675"/>
                </a:lnTo>
                <a:lnTo>
                  <a:pt x="1492250" y="260350"/>
                </a:lnTo>
                <a:lnTo>
                  <a:pt x="1609725" y="209550"/>
                </a:lnTo>
                <a:lnTo>
                  <a:pt x="1730375" y="161925"/>
                </a:lnTo>
                <a:lnTo>
                  <a:pt x="1851025" y="120650"/>
                </a:lnTo>
                <a:lnTo>
                  <a:pt x="1978025" y="85725"/>
                </a:lnTo>
                <a:lnTo>
                  <a:pt x="2105025" y="53975"/>
                </a:lnTo>
                <a:lnTo>
                  <a:pt x="2235200" y="31750"/>
                </a:lnTo>
                <a:lnTo>
                  <a:pt x="2365375" y="15875"/>
                </a:lnTo>
                <a:lnTo>
                  <a:pt x="2498725" y="635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  <a:effectLst>
            <a:softEdge rad="0"/>
          </a:effectLst>
        </p:spPr>
        <p:txBody>
          <a:bodyPr wrap="square" tIns="1080000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403" name="図プレースホルダー 1578"/>
          <p:cNvSpPr>
            <a:spLocks noGrp="1"/>
          </p:cNvSpPr>
          <p:nvPr>
            <p:ph type="pic" sz="quarter" idx="23" hasCustomPrompt="1"/>
          </p:nvPr>
        </p:nvSpPr>
        <p:spPr>
          <a:xfrm>
            <a:off x="4395040" y="1581325"/>
            <a:ext cx="2421688" cy="2421688"/>
          </a:xfrm>
          <a:custGeom>
            <a:avLst/>
            <a:gdLst>
              <a:gd name="connsiteX0" fmla="*/ 2635250 w 5270500"/>
              <a:gd name="connsiteY0" fmla="*/ 0 h 5270500"/>
              <a:gd name="connsiteX1" fmla="*/ 2771775 w 5270500"/>
              <a:gd name="connsiteY1" fmla="*/ 6350 h 5270500"/>
              <a:gd name="connsiteX2" fmla="*/ 2905125 w 5270500"/>
              <a:gd name="connsiteY2" fmla="*/ 15875 h 5270500"/>
              <a:gd name="connsiteX3" fmla="*/ 3038475 w 5270500"/>
              <a:gd name="connsiteY3" fmla="*/ 31750 h 5270500"/>
              <a:gd name="connsiteX4" fmla="*/ 3165475 w 5270500"/>
              <a:gd name="connsiteY4" fmla="*/ 53975 h 5270500"/>
              <a:gd name="connsiteX5" fmla="*/ 3295650 w 5270500"/>
              <a:gd name="connsiteY5" fmla="*/ 85725 h 5270500"/>
              <a:gd name="connsiteX6" fmla="*/ 3419475 w 5270500"/>
              <a:gd name="connsiteY6" fmla="*/ 120650 h 5270500"/>
              <a:gd name="connsiteX7" fmla="*/ 3540125 w 5270500"/>
              <a:gd name="connsiteY7" fmla="*/ 161925 h 5270500"/>
              <a:gd name="connsiteX8" fmla="*/ 3660775 w 5270500"/>
              <a:gd name="connsiteY8" fmla="*/ 209550 h 5270500"/>
              <a:gd name="connsiteX9" fmla="*/ 3778250 w 5270500"/>
              <a:gd name="connsiteY9" fmla="*/ 260350 h 5270500"/>
              <a:gd name="connsiteX10" fmla="*/ 3892550 w 5270500"/>
              <a:gd name="connsiteY10" fmla="*/ 320675 h 5270500"/>
              <a:gd name="connsiteX11" fmla="*/ 4000500 w 5270500"/>
              <a:gd name="connsiteY11" fmla="*/ 384175 h 5270500"/>
              <a:gd name="connsiteX12" fmla="*/ 4108450 w 5270500"/>
              <a:gd name="connsiteY12" fmla="*/ 450850 h 5270500"/>
              <a:gd name="connsiteX13" fmla="*/ 4213225 w 5270500"/>
              <a:gd name="connsiteY13" fmla="*/ 523875 h 5270500"/>
              <a:gd name="connsiteX14" fmla="*/ 4311650 w 5270500"/>
              <a:gd name="connsiteY14" fmla="*/ 603250 h 5270500"/>
              <a:gd name="connsiteX15" fmla="*/ 4406900 w 5270500"/>
              <a:gd name="connsiteY15" fmla="*/ 685800 h 5270500"/>
              <a:gd name="connsiteX16" fmla="*/ 4498975 w 5270500"/>
              <a:gd name="connsiteY16" fmla="*/ 771525 h 5270500"/>
              <a:gd name="connsiteX17" fmla="*/ 4584700 w 5270500"/>
              <a:gd name="connsiteY17" fmla="*/ 863600 h 5270500"/>
              <a:gd name="connsiteX18" fmla="*/ 4667250 w 5270500"/>
              <a:gd name="connsiteY18" fmla="*/ 958850 h 5270500"/>
              <a:gd name="connsiteX19" fmla="*/ 4746625 w 5270500"/>
              <a:gd name="connsiteY19" fmla="*/ 1060450 h 5270500"/>
              <a:gd name="connsiteX20" fmla="*/ 4819650 w 5270500"/>
              <a:gd name="connsiteY20" fmla="*/ 1162050 h 5270500"/>
              <a:gd name="connsiteX21" fmla="*/ 4889500 w 5270500"/>
              <a:gd name="connsiteY21" fmla="*/ 1270000 h 5270500"/>
              <a:gd name="connsiteX22" fmla="*/ 4953000 w 5270500"/>
              <a:gd name="connsiteY22" fmla="*/ 1381125 h 5270500"/>
              <a:gd name="connsiteX23" fmla="*/ 5010150 w 5270500"/>
              <a:gd name="connsiteY23" fmla="*/ 1492250 h 5270500"/>
              <a:gd name="connsiteX24" fmla="*/ 5064125 w 5270500"/>
              <a:gd name="connsiteY24" fmla="*/ 1609725 h 5270500"/>
              <a:gd name="connsiteX25" fmla="*/ 5111750 w 5270500"/>
              <a:gd name="connsiteY25" fmla="*/ 1730375 h 5270500"/>
              <a:gd name="connsiteX26" fmla="*/ 5153025 w 5270500"/>
              <a:gd name="connsiteY26" fmla="*/ 1851025 h 5270500"/>
              <a:gd name="connsiteX27" fmla="*/ 5187950 w 5270500"/>
              <a:gd name="connsiteY27" fmla="*/ 1978025 h 5270500"/>
              <a:gd name="connsiteX28" fmla="*/ 5216525 w 5270500"/>
              <a:gd name="connsiteY28" fmla="*/ 2105025 h 5270500"/>
              <a:gd name="connsiteX29" fmla="*/ 5238750 w 5270500"/>
              <a:gd name="connsiteY29" fmla="*/ 2235200 h 5270500"/>
              <a:gd name="connsiteX30" fmla="*/ 5257800 w 5270500"/>
              <a:gd name="connsiteY30" fmla="*/ 2365375 h 5270500"/>
              <a:gd name="connsiteX31" fmla="*/ 5267325 w 5270500"/>
              <a:gd name="connsiteY31" fmla="*/ 2498725 h 5270500"/>
              <a:gd name="connsiteX32" fmla="*/ 5270500 w 5270500"/>
              <a:gd name="connsiteY32" fmla="*/ 2635250 h 5270500"/>
              <a:gd name="connsiteX33" fmla="*/ 5267325 w 5270500"/>
              <a:gd name="connsiteY33" fmla="*/ 2771775 h 5270500"/>
              <a:gd name="connsiteX34" fmla="*/ 5257800 w 5270500"/>
              <a:gd name="connsiteY34" fmla="*/ 2905125 h 5270500"/>
              <a:gd name="connsiteX35" fmla="*/ 5238750 w 5270500"/>
              <a:gd name="connsiteY35" fmla="*/ 3038475 h 5270500"/>
              <a:gd name="connsiteX36" fmla="*/ 5216525 w 5270500"/>
              <a:gd name="connsiteY36" fmla="*/ 3165475 h 5270500"/>
              <a:gd name="connsiteX37" fmla="*/ 5187950 w 5270500"/>
              <a:gd name="connsiteY37" fmla="*/ 3295650 h 5270500"/>
              <a:gd name="connsiteX38" fmla="*/ 5153025 w 5270500"/>
              <a:gd name="connsiteY38" fmla="*/ 3419475 h 5270500"/>
              <a:gd name="connsiteX39" fmla="*/ 5111750 w 5270500"/>
              <a:gd name="connsiteY39" fmla="*/ 3540125 h 5270500"/>
              <a:gd name="connsiteX40" fmla="*/ 5064125 w 5270500"/>
              <a:gd name="connsiteY40" fmla="*/ 3660775 h 5270500"/>
              <a:gd name="connsiteX41" fmla="*/ 5010150 w 5270500"/>
              <a:gd name="connsiteY41" fmla="*/ 3778250 h 5270500"/>
              <a:gd name="connsiteX42" fmla="*/ 4953000 w 5270500"/>
              <a:gd name="connsiteY42" fmla="*/ 3892550 h 5270500"/>
              <a:gd name="connsiteX43" fmla="*/ 4889500 w 5270500"/>
              <a:gd name="connsiteY43" fmla="*/ 4000500 h 5270500"/>
              <a:gd name="connsiteX44" fmla="*/ 4819650 w 5270500"/>
              <a:gd name="connsiteY44" fmla="*/ 4108450 h 5270500"/>
              <a:gd name="connsiteX45" fmla="*/ 4746625 w 5270500"/>
              <a:gd name="connsiteY45" fmla="*/ 4213225 h 5270500"/>
              <a:gd name="connsiteX46" fmla="*/ 4667250 w 5270500"/>
              <a:gd name="connsiteY46" fmla="*/ 4311650 h 5270500"/>
              <a:gd name="connsiteX47" fmla="*/ 4584700 w 5270500"/>
              <a:gd name="connsiteY47" fmla="*/ 4406900 h 5270500"/>
              <a:gd name="connsiteX48" fmla="*/ 4498975 w 5270500"/>
              <a:gd name="connsiteY48" fmla="*/ 4498975 h 5270500"/>
              <a:gd name="connsiteX49" fmla="*/ 4406900 w 5270500"/>
              <a:gd name="connsiteY49" fmla="*/ 4584700 h 5270500"/>
              <a:gd name="connsiteX50" fmla="*/ 4311650 w 5270500"/>
              <a:gd name="connsiteY50" fmla="*/ 4667250 h 5270500"/>
              <a:gd name="connsiteX51" fmla="*/ 4213225 w 5270500"/>
              <a:gd name="connsiteY51" fmla="*/ 4746625 h 5270500"/>
              <a:gd name="connsiteX52" fmla="*/ 4108450 w 5270500"/>
              <a:gd name="connsiteY52" fmla="*/ 4819650 h 5270500"/>
              <a:gd name="connsiteX53" fmla="*/ 4000500 w 5270500"/>
              <a:gd name="connsiteY53" fmla="*/ 4889500 h 5270500"/>
              <a:gd name="connsiteX54" fmla="*/ 3892550 w 5270500"/>
              <a:gd name="connsiteY54" fmla="*/ 4953000 h 5270500"/>
              <a:gd name="connsiteX55" fmla="*/ 3778250 w 5270500"/>
              <a:gd name="connsiteY55" fmla="*/ 5010150 h 5270500"/>
              <a:gd name="connsiteX56" fmla="*/ 3660775 w 5270500"/>
              <a:gd name="connsiteY56" fmla="*/ 5064125 h 5270500"/>
              <a:gd name="connsiteX57" fmla="*/ 3540125 w 5270500"/>
              <a:gd name="connsiteY57" fmla="*/ 5111750 h 5270500"/>
              <a:gd name="connsiteX58" fmla="*/ 3419475 w 5270500"/>
              <a:gd name="connsiteY58" fmla="*/ 5153025 h 5270500"/>
              <a:gd name="connsiteX59" fmla="*/ 3295650 w 5270500"/>
              <a:gd name="connsiteY59" fmla="*/ 5187950 h 5270500"/>
              <a:gd name="connsiteX60" fmla="*/ 3165475 w 5270500"/>
              <a:gd name="connsiteY60" fmla="*/ 5216525 h 5270500"/>
              <a:gd name="connsiteX61" fmla="*/ 3038475 w 5270500"/>
              <a:gd name="connsiteY61" fmla="*/ 5238750 h 5270500"/>
              <a:gd name="connsiteX62" fmla="*/ 2905125 w 5270500"/>
              <a:gd name="connsiteY62" fmla="*/ 5257800 h 5270500"/>
              <a:gd name="connsiteX63" fmla="*/ 2771775 w 5270500"/>
              <a:gd name="connsiteY63" fmla="*/ 5267325 h 5270500"/>
              <a:gd name="connsiteX64" fmla="*/ 2635250 w 5270500"/>
              <a:gd name="connsiteY64" fmla="*/ 5270500 h 5270500"/>
              <a:gd name="connsiteX65" fmla="*/ 2498725 w 5270500"/>
              <a:gd name="connsiteY65" fmla="*/ 5267325 h 5270500"/>
              <a:gd name="connsiteX66" fmla="*/ 2365375 w 5270500"/>
              <a:gd name="connsiteY66" fmla="*/ 5257800 h 5270500"/>
              <a:gd name="connsiteX67" fmla="*/ 2235200 w 5270500"/>
              <a:gd name="connsiteY67" fmla="*/ 5238750 h 5270500"/>
              <a:gd name="connsiteX68" fmla="*/ 2105025 w 5270500"/>
              <a:gd name="connsiteY68" fmla="*/ 5216525 h 5270500"/>
              <a:gd name="connsiteX69" fmla="*/ 1978025 w 5270500"/>
              <a:gd name="connsiteY69" fmla="*/ 5187950 h 5270500"/>
              <a:gd name="connsiteX70" fmla="*/ 1851025 w 5270500"/>
              <a:gd name="connsiteY70" fmla="*/ 5153025 h 5270500"/>
              <a:gd name="connsiteX71" fmla="*/ 1730375 w 5270500"/>
              <a:gd name="connsiteY71" fmla="*/ 5111750 h 5270500"/>
              <a:gd name="connsiteX72" fmla="*/ 1609725 w 5270500"/>
              <a:gd name="connsiteY72" fmla="*/ 5064125 h 5270500"/>
              <a:gd name="connsiteX73" fmla="*/ 1492250 w 5270500"/>
              <a:gd name="connsiteY73" fmla="*/ 5010150 h 5270500"/>
              <a:gd name="connsiteX74" fmla="*/ 1381125 w 5270500"/>
              <a:gd name="connsiteY74" fmla="*/ 4953000 h 5270500"/>
              <a:gd name="connsiteX75" fmla="*/ 1270000 w 5270500"/>
              <a:gd name="connsiteY75" fmla="*/ 4889500 h 5270500"/>
              <a:gd name="connsiteX76" fmla="*/ 1162050 w 5270500"/>
              <a:gd name="connsiteY76" fmla="*/ 4819650 h 5270500"/>
              <a:gd name="connsiteX77" fmla="*/ 1060450 w 5270500"/>
              <a:gd name="connsiteY77" fmla="*/ 4746625 h 5270500"/>
              <a:gd name="connsiteX78" fmla="*/ 958850 w 5270500"/>
              <a:gd name="connsiteY78" fmla="*/ 4667250 h 5270500"/>
              <a:gd name="connsiteX79" fmla="*/ 863600 w 5270500"/>
              <a:gd name="connsiteY79" fmla="*/ 4584700 h 5270500"/>
              <a:gd name="connsiteX80" fmla="*/ 771525 w 5270500"/>
              <a:gd name="connsiteY80" fmla="*/ 4498975 h 5270500"/>
              <a:gd name="connsiteX81" fmla="*/ 685800 w 5270500"/>
              <a:gd name="connsiteY81" fmla="*/ 4406900 h 5270500"/>
              <a:gd name="connsiteX82" fmla="*/ 603250 w 5270500"/>
              <a:gd name="connsiteY82" fmla="*/ 4311650 h 5270500"/>
              <a:gd name="connsiteX83" fmla="*/ 523875 w 5270500"/>
              <a:gd name="connsiteY83" fmla="*/ 4213225 h 5270500"/>
              <a:gd name="connsiteX84" fmla="*/ 450850 w 5270500"/>
              <a:gd name="connsiteY84" fmla="*/ 4108450 h 5270500"/>
              <a:gd name="connsiteX85" fmla="*/ 384175 w 5270500"/>
              <a:gd name="connsiteY85" fmla="*/ 4000500 h 5270500"/>
              <a:gd name="connsiteX86" fmla="*/ 320675 w 5270500"/>
              <a:gd name="connsiteY86" fmla="*/ 3892550 h 5270500"/>
              <a:gd name="connsiteX87" fmla="*/ 260350 w 5270500"/>
              <a:gd name="connsiteY87" fmla="*/ 3778250 h 5270500"/>
              <a:gd name="connsiteX88" fmla="*/ 209550 w 5270500"/>
              <a:gd name="connsiteY88" fmla="*/ 3660775 h 5270500"/>
              <a:gd name="connsiteX89" fmla="*/ 161925 w 5270500"/>
              <a:gd name="connsiteY89" fmla="*/ 3540125 h 5270500"/>
              <a:gd name="connsiteX90" fmla="*/ 120650 w 5270500"/>
              <a:gd name="connsiteY90" fmla="*/ 3419475 h 5270500"/>
              <a:gd name="connsiteX91" fmla="*/ 85725 w 5270500"/>
              <a:gd name="connsiteY91" fmla="*/ 3295650 h 5270500"/>
              <a:gd name="connsiteX92" fmla="*/ 53975 w 5270500"/>
              <a:gd name="connsiteY92" fmla="*/ 3165475 h 5270500"/>
              <a:gd name="connsiteX93" fmla="*/ 31750 w 5270500"/>
              <a:gd name="connsiteY93" fmla="*/ 3038475 h 5270500"/>
              <a:gd name="connsiteX94" fmla="*/ 15875 w 5270500"/>
              <a:gd name="connsiteY94" fmla="*/ 2905125 h 5270500"/>
              <a:gd name="connsiteX95" fmla="*/ 6350 w 5270500"/>
              <a:gd name="connsiteY95" fmla="*/ 2771775 h 5270500"/>
              <a:gd name="connsiteX96" fmla="*/ 0 w 5270500"/>
              <a:gd name="connsiteY96" fmla="*/ 2635250 h 5270500"/>
              <a:gd name="connsiteX97" fmla="*/ 6350 w 5270500"/>
              <a:gd name="connsiteY97" fmla="*/ 2498725 h 5270500"/>
              <a:gd name="connsiteX98" fmla="*/ 15875 w 5270500"/>
              <a:gd name="connsiteY98" fmla="*/ 2365375 h 5270500"/>
              <a:gd name="connsiteX99" fmla="*/ 31750 w 5270500"/>
              <a:gd name="connsiteY99" fmla="*/ 2235200 h 5270500"/>
              <a:gd name="connsiteX100" fmla="*/ 53975 w 5270500"/>
              <a:gd name="connsiteY100" fmla="*/ 2105025 h 5270500"/>
              <a:gd name="connsiteX101" fmla="*/ 85725 w 5270500"/>
              <a:gd name="connsiteY101" fmla="*/ 1978025 h 5270500"/>
              <a:gd name="connsiteX102" fmla="*/ 120650 w 5270500"/>
              <a:gd name="connsiteY102" fmla="*/ 1851025 h 5270500"/>
              <a:gd name="connsiteX103" fmla="*/ 161925 w 5270500"/>
              <a:gd name="connsiteY103" fmla="*/ 1730375 h 5270500"/>
              <a:gd name="connsiteX104" fmla="*/ 209550 w 5270500"/>
              <a:gd name="connsiteY104" fmla="*/ 1609725 h 5270500"/>
              <a:gd name="connsiteX105" fmla="*/ 260350 w 5270500"/>
              <a:gd name="connsiteY105" fmla="*/ 1492250 h 5270500"/>
              <a:gd name="connsiteX106" fmla="*/ 320675 w 5270500"/>
              <a:gd name="connsiteY106" fmla="*/ 1381125 h 5270500"/>
              <a:gd name="connsiteX107" fmla="*/ 384175 w 5270500"/>
              <a:gd name="connsiteY107" fmla="*/ 1270000 h 5270500"/>
              <a:gd name="connsiteX108" fmla="*/ 450850 w 5270500"/>
              <a:gd name="connsiteY108" fmla="*/ 1162050 h 5270500"/>
              <a:gd name="connsiteX109" fmla="*/ 523875 w 5270500"/>
              <a:gd name="connsiteY109" fmla="*/ 1060450 h 5270500"/>
              <a:gd name="connsiteX110" fmla="*/ 603250 w 5270500"/>
              <a:gd name="connsiteY110" fmla="*/ 958850 h 5270500"/>
              <a:gd name="connsiteX111" fmla="*/ 685800 w 5270500"/>
              <a:gd name="connsiteY111" fmla="*/ 863600 h 5270500"/>
              <a:gd name="connsiteX112" fmla="*/ 771525 w 5270500"/>
              <a:gd name="connsiteY112" fmla="*/ 771525 h 5270500"/>
              <a:gd name="connsiteX113" fmla="*/ 863600 w 5270500"/>
              <a:gd name="connsiteY113" fmla="*/ 685800 h 5270500"/>
              <a:gd name="connsiteX114" fmla="*/ 958850 w 5270500"/>
              <a:gd name="connsiteY114" fmla="*/ 603250 h 5270500"/>
              <a:gd name="connsiteX115" fmla="*/ 1060450 w 5270500"/>
              <a:gd name="connsiteY115" fmla="*/ 523875 h 5270500"/>
              <a:gd name="connsiteX116" fmla="*/ 1162050 w 5270500"/>
              <a:gd name="connsiteY116" fmla="*/ 450850 h 5270500"/>
              <a:gd name="connsiteX117" fmla="*/ 1270000 w 5270500"/>
              <a:gd name="connsiteY117" fmla="*/ 384175 h 5270500"/>
              <a:gd name="connsiteX118" fmla="*/ 1381125 w 5270500"/>
              <a:gd name="connsiteY118" fmla="*/ 320675 h 5270500"/>
              <a:gd name="connsiteX119" fmla="*/ 1492250 w 5270500"/>
              <a:gd name="connsiteY119" fmla="*/ 260350 h 5270500"/>
              <a:gd name="connsiteX120" fmla="*/ 1609725 w 5270500"/>
              <a:gd name="connsiteY120" fmla="*/ 209550 h 5270500"/>
              <a:gd name="connsiteX121" fmla="*/ 1730375 w 5270500"/>
              <a:gd name="connsiteY121" fmla="*/ 161925 h 5270500"/>
              <a:gd name="connsiteX122" fmla="*/ 1851025 w 5270500"/>
              <a:gd name="connsiteY122" fmla="*/ 120650 h 5270500"/>
              <a:gd name="connsiteX123" fmla="*/ 1978025 w 5270500"/>
              <a:gd name="connsiteY123" fmla="*/ 85725 h 5270500"/>
              <a:gd name="connsiteX124" fmla="*/ 2105025 w 5270500"/>
              <a:gd name="connsiteY124" fmla="*/ 53975 h 5270500"/>
              <a:gd name="connsiteX125" fmla="*/ 2235200 w 5270500"/>
              <a:gd name="connsiteY125" fmla="*/ 31750 h 5270500"/>
              <a:gd name="connsiteX126" fmla="*/ 2365375 w 5270500"/>
              <a:gd name="connsiteY126" fmla="*/ 15875 h 5270500"/>
              <a:gd name="connsiteX127" fmla="*/ 2498725 w 5270500"/>
              <a:gd name="connsiteY127" fmla="*/ 6350 h 527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</a:cxnLst>
            <a:rect l="l" t="t" r="r" b="b"/>
            <a:pathLst>
              <a:path w="5270500" h="5270500">
                <a:moveTo>
                  <a:pt x="2635250" y="0"/>
                </a:moveTo>
                <a:lnTo>
                  <a:pt x="2771775" y="6350"/>
                </a:lnTo>
                <a:lnTo>
                  <a:pt x="2905125" y="15875"/>
                </a:lnTo>
                <a:lnTo>
                  <a:pt x="3038475" y="31750"/>
                </a:lnTo>
                <a:lnTo>
                  <a:pt x="3165475" y="53975"/>
                </a:lnTo>
                <a:lnTo>
                  <a:pt x="3295650" y="85725"/>
                </a:lnTo>
                <a:lnTo>
                  <a:pt x="3419475" y="120650"/>
                </a:lnTo>
                <a:lnTo>
                  <a:pt x="3540125" y="161925"/>
                </a:lnTo>
                <a:lnTo>
                  <a:pt x="3660775" y="209550"/>
                </a:lnTo>
                <a:lnTo>
                  <a:pt x="3778250" y="260350"/>
                </a:lnTo>
                <a:lnTo>
                  <a:pt x="3892550" y="320675"/>
                </a:lnTo>
                <a:lnTo>
                  <a:pt x="4000500" y="384175"/>
                </a:lnTo>
                <a:lnTo>
                  <a:pt x="4108450" y="450850"/>
                </a:lnTo>
                <a:lnTo>
                  <a:pt x="4213225" y="523875"/>
                </a:lnTo>
                <a:lnTo>
                  <a:pt x="4311650" y="603250"/>
                </a:lnTo>
                <a:lnTo>
                  <a:pt x="4406900" y="685800"/>
                </a:lnTo>
                <a:lnTo>
                  <a:pt x="4498975" y="771525"/>
                </a:lnTo>
                <a:lnTo>
                  <a:pt x="4584700" y="863600"/>
                </a:lnTo>
                <a:lnTo>
                  <a:pt x="4667250" y="958850"/>
                </a:lnTo>
                <a:lnTo>
                  <a:pt x="4746625" y="1060450"/>
                </a:lnTo>
                <a:lnTo>
                  <a:pt x="4819650" y="1162050"/>
                </a:lnTo>
                <a:lnTo>
                  <a:pt x="4889500" y="1270000"/>
                </a:lnTo>
                <a:lnTo>
                  <a:pt x="4953000" y="1381125"/>
                </a:lnTo>
                <a:lnTo>
                  <a:pt x="5010150" y="1492250"/>
                </a:lnTo>
                <a:lnTo>
                  <a:pt x="5064125" y="1609725"/>
                </a:lnTo>
                <a:lnTo>
                  <a:pt x="5111750" y="1730375"/>
                </a:lnTo>
                <a:lnTo>
                  <a:pt x="5153025" y="1851025"/>
                </a:lnTo>
                <a:lnTo>
                  <a:pt x="5187950" y="1978025"/>
                </a:lnTo>
                <a:lnTo>
                  <a:pt x="5216525" y="2105025"/>
                </a:lnTo>
                <a:lnTo>
                  <a:pt x="5238750" y="2235200"/>
                </a:lnTo>
                <a:lnTo>
                  <a:pt x="5257800" y="2365375"/>
                </a:lnTo>
                <a:lnTo>
                  <a:pt x="5267325" y="2498725"/>
                </a:lnTo>
                <a:lnTo>
                  <a:pt x="5270500" y="2635250"/>
                </a:lnTo>
                <a:lnTo>
                  <a:pt x="5267325" y="2771775"/>
                </a:lnTo>
                <a:lnTo>
                  <a:pt x="5257800" y="2905125"/>
                </a:lnTo>
                <a:lnTo>
                  <a:pt x="5238750" y="3038475"/>
                </a:lnTo>
                <a:lnTo>
                  <a:pt x="5216525" y="3165475"/>
                </a:lnTo>
                <a:lnTo>
                  <a:pt x="5187950" y="3295650"/>
                </a:lnTo>
                <a:lnTo>
                  <a:pt x="5153025" y="3419475"/>
                </a:lnTo>
                <a:lnTo>
                  <a:pt x="5111750" y="3540125"/>
                </a:lnTo>
                <a:lnTo>
                  <a:pt x="5064125" y="3660775"/>
                </a:lnTo>
                <a:lnTo>
                  <a:pt x="5010150" y="3778250"/>
                </a:lnTo>
                <a:lnTo>
                  <a:pt x="4953000" y="3892550"/>
                </a:lnTo>
                <a:lnTo>
                  <a:pt x="4889500" y="4000500"/>
                </a:lnTo>
                <a:lnTo>
                  <a:pt x="4819650" y="4108450"/>
                </a:lnTo>
                <a:lnTo>
                  <a:pt x="4746625" y="4213225"/>
                </a:lnTo>
                <a:lnTo>
                  <a:pt x="4667250" y="4311650"/>
                </a:lnTo>
                <a:lnTo>
                  <a:pt x="4584700" y="4406900"/>
                </a:lnTo>
                <a:lnTo>
                  <a:pt x="4498975" y="4498975"/>
                </a:lnTo>
                <a:lnTo>
                  <a:pt x="4406900" y="4584700"/>
                </a:lnTo>
                <a:lnTo>
                  <a:pt x="4311650" y="4667250"/>
                </a:lnTo>
                <a:lnTo>
                  <a:pt x="4213225" y="4746625"/>
                </a:lnTo>
                <a:lnTo>
                  <a:pt x="4108450" y="4819650"/>
                </a:lnTo>
                <a:lnTo>
                  <a:pt x="4000500" y="4889500"/>
                </a:lnTo>
                <a:lnTo>
                  <a:pt x="3892550" y="4953000"/>
                </a:lnTo>
                <a:lnTo>
                  <a:pt x="3778250" y="5010150"/>
                </a:lnTo>
                <a:lnTo>
                  <a:pt x="3660775" y="5064125"/>
                </a:lnTo>
                <a:lnTo>
                  <a:pt x="3540125" y="5111750"/>
                </a:lnTo>
                <a:lnTo>
                  <a:pt x="3419475" y="5153025"/>
                </a:lnTo>
                <a:lnTo>
                  <a:pt x="3295650" y="5187950"/>
                </a:lnTo>
                <a:lnTo>
                  <a:pt x="3165475" y="5216525"/>
                </a:lnTo>
                <a:lnTo>
                  <a:pt x="3038475" y="5238750"/>
                </a:lnTo>
                <a:lnTo>
                  <a:pt x="2905125" y="5257800"/>
                </a:lnTo>
                <a:lnTo>
                  <a:pt x="2771775" y="5267325"/>
                </a:lnTo>
                <a:lnTo>
                  <a:pt x="2635250" y="5270500"/>
                </a:lnTo>
                <a:lnTo>
                  <a:pt x="2498725" y="5267325"/>
                </a:lnTo>
                <a:lnTo>
                  <a:pt x="2365375" y="5257800"/>
                </a:lnTo>
                <a:lnTo>
                  <a:pt x="2235200" y="5238750"/>
                </a:lnTo>
                <a:lnTo>
                  <a:pt x="2105025" y="5216525"/>
                </a:lnTo>
                <a:lnTo>
                  <a:pt x="1978025" y="5187950"/>
                </a:lnTo>
                <a:lnTo>
                  <a:pt x="1851025" y="5153025"/>
                </a:lnTo>
                <a:lnTo>
                  <a:pt x="1730375" y="5111750"/>
                </a:lnTo>
                <a:lnTo>
                  <a:pt x="1609725" y="5064125"/>
                </a:lnTo>
                <a:lnTo>
                  <a:pt x="1492250" y="5010150"/>
                </a:lnTo>
                <a:lnTo>
                  <a:pt x="1381125" y="4953000"/>
                </a:lnTo>
                <a:lnTo>
                  <a:pt x="1270000" y="4889500"/>
                </a:lnTo>
                <a:lnTo>
                  <a:pt x="1162050" y="4819650"/>
                </a:lnTo>
                <a:lnTo>
                  <a:pt x="1060450" y="4746625"/>
                </a:lnTo>
                <a:lnTo>
                  <a:pt x="958850" y="4667250"/>
                </a:lnTo>
                <a:lnTo>
                  <a:pt x="863600" y="4584700"/>
                </a:lnTo>
                <a:lnTo>
                  <a:pt x="771525" y="4498975"/>
                </a:lnTo>
                <a:lnTo>
                  <a:pt x="685800" y="4406900"/>
                </a:lnTo>
                <a:lnTo>
                  <a:pt x="603250" y="4311650"/>
                </a:lnTo>
                <a:lnTo>
                  <a:pt x="523875" y="4213225"/>
                </a:lnTo>
                <a:lnTo>
                  <a:pt x="450850" y="4108450"/>
                </a:lnTo>
                <a:lnTo>
                  <a:pt x="384175" y="4000500"/>
                </a:lnTo>
                <a:lnTo>
                  <a:pt x="320675" y="3892550"/>
                </a:lnTo>
                <a:lnTo>
                  <a:pt x="260350" y="3778250"/>
                </a:lnTo>
                <a:lnTo>
                  <a:pt x="209550" y="3660775"/>
                </a:lnTo>
                <a:lnTo>
                  <a:pt x="161925" y="3540125"/>
                </a:lnTo>
                <a:lnTo>
                  <a:pt x="120650" y="3419475"/>
                </a:lnTo>
                <a:lnTo>
                  <a:pt x="85725" y="3295650"/>
                </a:lnTo>
                <a:lnTo>
                  <a:pt x="53975" y="3165475"/>
                </a:lnTo>
                <a:lnTo>
                  <a:pt x="31750" y="3038475"/>
                </a:lnTo>
                <a:lnTo>
                  <a:pt x="15875" y="2905125"/>
                </a:lnTo>
                <a:lnTo>
                  <a:pt x="6350" y="2771775"/>
                </a:lnTo>
                <a:lnTo>
                  <a:pt x="0" y="2635250"/>
                </a:lnTo>
                <a:lnTo>
                  <a:pt x="6350" y="2498725"/>
                </a:lnTo>
                <a:lnTo>
                  <a:pt x="15875" y="2365375"/>
                </a:lnTo>
                <a:lnTo>
                  <a:pt x="31750" y="2235200"/>
                </a:lnTo>
                <a:lnTo>
                  <a:pt x="53975" y="2105025"/>
                </a:lnTo>
                <a:lnTo>
                  <a:pt x="85725" y="1978025"/>
                </a:lnTo>
                <a:lnTo>
                  <a:pt x="120650" y="1851025"/>
                </a:lnTo>
                <a:lnTo>
                  <a:pt x="161925" y="1730375"/>
                </a:lnTo>
                <a:lnTo>
                  <a:pt x="209550" y="1609725"/>
                </a:lnTo>
                <a:lnTo>
                  <a:pt x="260350" y="1492250"/>
                </a:lnTo>
                <a:lnTo>
                  <a:pt x="320675" y="1381125"/>
                </a:lnTo>
                <a:lnTo>
                  <a:pt x="384175" y="1270000"/>
                </a:lnTo>
                <a:lnTo>
                  <a:pt x="450850" y="1162050"/>
                </a:lnTo>
                <a:lnTo>
                  <a:pt x="523875" y="1060450"/>
                </a:lnTo>
                <a:lnTo>
                  <a:pt x="603250" y="958850"/>
                </a:lnTo>
                <a:lnTo>
                  <a:pt x="685800" y="863600"/>
                </a:lnTo>
                <a:lnTo>
                  <a:pt x="771525" y="771525"/>
                </a:lnTo>
                <a:lnTo>
                  <a:pt x="863600" y="685800"/>
                </a:lnTo>
                <a:lnTo>
                  <a:pt x="958850" y="603250"/>
                </a:lnTo>
                <a:lnTo>
                  <a:pt x="1060450" y="523875"/>
                </a:lnTo>
                <a:lnTo>
                  <a:pt x="1162050" y="450850"/>
                </a:lnTo>
                <a:lnTo>
                  <a:pt x="1270000" y="384175"/>
                </a:lnTo>
                <a:lnTo>
                  <a:pt x="1381125" y="320675"/>
                </a:lnTo>
                <a:lnTo>
                  <a:pt x="1492250" y="260350"/>
                </a:lnTo>
                <a:lnTo>
                  <a:pt x="1609725" y="209550"/>
                </a:lnTo>
                <a:lnTo>
                  <a:pt x="1730375" y="161925"/>
                </a:lnTo>
                <a:lnTo>
                  <a:pt x="1851025" y="120650"/>
                </a:lnTo>
                <a:lnTo>
                  <a:pt x="1978025" y="85725"/>
                </a:lnTo>
                <a:lnTo>
                  <a:pt x="2105025" y="53975"/>
                </a:lnTo>
                <a:lnTo>
                  <a:pt x="2235200" y="31750"/>
                </a:lnTo>
                <a:lnTo>
                  <a:pt x="2365375" y="15875"/>
                </a:lnTo>
                <a:lnTo>
                  <a:pt x="2498725" y="6350"/>
                </a:lnTo>
                <a:close/>
              </a:path>
            </a:pathLst>
          </a:custGeom>
          <a:blipFill dpi="0" rotWithShape="1">
            <a:blip r:embed="rId4"/>
            <a:srcRect/>
            <a:tile tx="0" ty="0" sx="100000" sy="100000" flip="none" algn="ctr"/>
          </a:blipFill>
          <a:effectLst>
            <a:softEdge rad="0"/>
          </a:effectLst>
        </p:spPr>
        <p:txBody>
          <a:bodyPr wrap="square" tIns="720000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484" name="テキスト プレースホルダー 53"/>
          <p:cNvSpPr>
            <a:spLocks noGrp="1"/>
          </p:cNvSpPr>
          <p:nvPr>
            <p:ph type="body" sz="quarter" idx="11" hasCustomPrompt="1"/>
          </p:nvPr>
        </p:nvSpPr>
        <p:spPr>
          <a:xfrm>
            <a:off x="3085249" y="4221013"/>
            <a:ext cx="4607669" cy="731620"/>
          </a:xfrm>
        </p:spPr>
        <p:txBody>
          <a:bodyPr>
            <a:noAutofit/>
          </a:bodyPr>
          <a:lstStyle>
            <a:lvl1pPr marL="0" indent="0" algn="l">
              <a:buNone/>
              <a:defRPr sz="40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 </a:t>
            </a:r>
            <a:r>
              <a:rPr kumimoji="1" lang="ja-JP" altLang="en-US" dirty="0"/>
              <a:t>月 </a:t>
            </a:r>
            <a:r>
              <a:rPr kumimoji="1" lang="en-US" altLang="ja-JP" dirty="0"/>
              <a:t>00 </a:t>
            </a:r>
            <a:r>
              <a:rPr kumimoji="1" lang="ja-JP" altLang="en-US" dirty="0"/>
              <a:t>日（日）</a:t>
            </a:r>
          </a:p>
        </p:txBody>
      </p:sp>
      <p:sp>
        <p:nvSpPr>
          <p:cNvPr id="485" name="テキスト プレースホルダー 53"/>
          <p:cNvSpPr>
            <a:spLocks noGrp="1"/>
          </p:cNvSpPr>
          <p:nvPr>
            <p:ph type="body" sz="quarter" idx="12" hasCustomPrompt="1"/>
          </p:nvPr>
        </p:nvSpPr>
        <p:spPr>
          <a:xfrm>
            <a:off x="4185935" y="5060859"/>
            <a:ext cx="3142144" cy="647580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r>
              <a:rPr kumimoji="1" lang="ja-JP" altLang="en-US" dirty="0"/>
              <a:t>：</a:t>
            </a:r>
            <a:r>
              <a:rPr kumimoji="1" lang="en-US" altLang="ja-JP" dirty="0"/>
              <a:t>00</a:t>
            </a:r>
            <a:r>
              <a:rPr kumimoji="1" lang="ja-JP" altLang="en-US" dirty="0"/>
              <a:t> ～　</a:t>
            </a:r>
          </a:p>
        </p:txBody>
      </p:sp>
      <p:sp>
        <p:nvSpPr>
          <p:cNvPr id="486" name="テキスト プレースホルダー 53"/>
          <p:cNvSpPr>
            <a:spLocks noGrp="1"/>
          </p:cNvSpPr>
          <p:nvPr>
            <p:ph type="body" sz="quarter" idx="13" hasCustomPrompt="1"/>
          </p:nvPr>
        </p:nvSpPr>
        <p:spPr>
          <a:xfrm>
            <a:off x="4190225" y="6268466"/>
            <a:ext cx="3438059" cy="640418"/>
          </a:xfrm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〇〇〇幼稚園 校庭</a:t>
            </a:r>
          </a:p>
        </p:txBody>
      </p:sp>
      <p:sp>
        <p:nvSpPr>
          <p:cNvPr id="487" name="テキスト プレースホルダー 53"/>
          <p:cNvSpPr>
            <a:spLocks noGrp="1"/>
          </p:cNvSpPr>
          <p:nvPr>
            <p:ph type="body" sz="quarter" idx="14" hasCustomPrompt="1"/>
          </p:nvPr>
        </p:nvSpPr>
        <p:spPr>
          <a:xfrm>
            <a:off x="4250330" y="6823046"/>
            <a:ext cx="3360106" cy="573018"/>
          </a:xfrm>
        </p:spPr>
        <p:txBody>
          <a:bodyPr>
            <a:noAutofit/>
          </a:bodyPr>
          <a:lstStyle>
            <a:lvl1pPr marL="0" indent="0" algn="l">
              <a:buNone/>
              <a:defRPr sz="16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雨天の場合は体育館で行います</a:t>
            </a:r>
          </a:p>
        </p:txBody>
      </p:sp>
      <p:sp>
        <p:nvSpPr>
          <p:cNvPr id="488" name="テキスト プレースホルダー 53"/>
          <p:cNvSpPr>
            <a:spLocks noGrp="1"/>
          </p:cNvSpPr>
          <p:nvPr>
            <p:ph type="body" sz="quarter" idx="24" hasCustomPrompt="1"/>
          </p:nvPr>
        </p:nvSpPr>
        <p:spPr>
          <a:xfrm>
            <a:off x="2122070" y="10288125"/>
            <a:ext cx="3360106" cy="573018"/>
          </a:xfrm>
        </p:spPr>
        <p:txBody>
          <a:bodyPr>
            <a:noAutofit/>
          </a:bodyPr>
          <a:lstStyle>
            <a:lvl1pPr marL="0" indent="0" algn="ctr">
              <a:buNone/>
              <a:defRPr sz="1800" b="1">
                <a:solidFill>
                  <a:srgbClr val="09384D"/>
                </a:solidFill>
                <a:effectLst>
                  <a:glow rad="127000">
                    <a:schemeClr val="bg1">
                      <a:alpha val="8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lang="ja-JP" altLang="en-US" dirty="0"/>
              <a:t>主催：〇〇幼稚園 保護者会</a:t>
            </a:r>
            <a:endParaRPr kumimoji="1" lang="ja-JP" altLang="en-US" dirty="0"/>
          </a:p>
        </p:txBody>
      </p:sp>
      <p:sp>
        <p:nvSpPr>
          <p:cNvPr id="490" name="テキスト プレースホルダー 53"/>
          <p:cNvSpPr>
            <a:spLocks noGrp="1"/>
          </p:cNvSpPr>
          <p:nvPr>
            <p:ph type="body" sz="quarter" idx="15" hasCustomPrompt="1"/>
          </p:nvPr>
        </p:nvSpPr>
        <p:spPr>
          <a:xfrm rot="21298339">
            <a:off x="552480" y="9179086"/>
            <a:ext cx="1841662" cy="410784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〇〇〇コーナー</a:t>
            </a:r>
          </a:p>
        </p:txBody>
      </p:sp>
      <p:sp>
        <p:nvSpPr>
          <p:cNvPr id="491" name="テキスト プレースホルダー 53"/>
          <p:cNvSpPr>
            <a:spLocks noGrp="1"/>
          </p:cNvSpPr>
          <p:nvPr>
            <p:ph type="body" sz="quarter" idx="16" hasCustomPrompt="1"/>
          </p:nvPr>
        </p:nvSpPr>
        <p:spPr>
          <a:xfrm rot="21298339">
            <a:off x="552480" y="9506745"/>
            <a:ext cx="1841662" cy="558747"/>
          </a:xfrm>
        </p:spPr>
        <p:txBody>
          <a:bodyPr>
            <a:norm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コピーを入れましょう。コピーを入れましょう。</a:t>
            </a:r>
          </a:p>
        </p:txBody>
      </p:sp>
      <p:sp>
        <p:nvSpPr>
          <p:cNvPr id="492" name="テキスト プレースホルダー 53"/>
          <p:cNvSpPr>
            <a:spLocks noGrp="1"/>
          </p:cNvSpPr>
          <p:nvPr>
            <p:ph type="body" sz="quarter" idx="17" hasCustomPrompt="1"/>
          </p:nvPr>
        </p:nvSpPr>
        <p:spPr>
          <a:xfrm rot="21386916">
            <a:off x="2953229" y="9158135"/>
            <a:ext cx="1841662" cy="410784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〇〇〇コーナー</a:t>
            </a:r>
          </a:p>
        </p:txBody>
      </p:sp>
      <p:sp>
        <p:nvSpPr>
          <p:cNvPr id="493" name="テキスト プレースホルダー 53"/>
          <p:cNvSpPr>
            <a:spLocks noGrp="1"/>
          </p:cNvSpPr>
          <p:nvPr>
            <p:ph type="body" sz="quarter" idx="18" hasCustomPrompt="1"/>
          </p:nvPr>
        </p:nvSpPr>
        <p:spPr>
          <a:xfrm rot="21386916">
            <a:off x="2953229" y="9485794"/>
            <a:ext cx="1841662" cy="558747"/>
          </a:xfrm>
        </p:spPr>
        <p:txBody>
          <a:bodyPr>
            <a:norm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コピーを入れましょう。コピーを入れましょう。</a:t>
            </a:r>
          </a:p>
        </p:txBody>
      </p:sp>
      <p:sp>
        <p:nvSpPr>
          <p:cNvPr id="494" name="テキスト プレースホルダー 53"/>
          <p:cNvSpPr>
            <a:spLocks noGrp="1"/>
          </p:cNvSpPr>
          <p:nvPr>
            <p:ph type="body" sz="quarter" idx="19" hasCustomPrompt="1"/>
          </p:nvPr>
        </p:nvSpPr>
        <p:spPr>
          <a:xfrm rot="450950">
            <a:off x="5318459" y="9147058"/>
            <a:ext cx="1841662" cy="410784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〇〇〇コーナー</a:t>
            </a:r>
          </a:p>
        </p:txBody>
      </p:sp>
      <p:sp>
        <p:nvSpPr>
          <p:cNvPr id="495" name="テキスト プレースホルダー 53"/>
          <p:cNvSpPr>
            <a:spLocks noGrp="1"/>
          </p:cNvSpPr>
          <p:nvPr>
            <p:ph type="body" sz="quarter" idx="20" hasCustomPrompt="1"/>
          </p:nvPr>
        </p:nvSpPr>
        <p:spPr>
          <a:xfrm rot="450950">
            <a:off x="5318459" y="9474717"/>
            <a:ext cx="1841662" cy="558747"/>
          </a:xfrm>
        </p:spPr>
        <p:txBody>
          <a:bodyPr>
            <a:norm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コピーを入れましょう。コピーを入れましょう。</a:t>
            </a:r>
          </a:p>
        </p:txBody>
      </p:sp>
      <p:sp>
        <p:nvSpPr>
          <p:cNvPr id="16" name="テキスト プレースホルダー 53"/>
          <p:cNvSpPr>
            <a:spLocks noGrp="1"/>
          </p:cNvSpPr>
          <p:nvPr>
            <p:ph type="body" sz="quarter" idx="25" hasCustomPrompt="1"/>
          </p:nvPr>
        </p:nvSpPr>
        <p:spPr>
          <a:xfrm>
            <a:off x="5387662" y="5664028"/>
            <a:ext cx="2240622" cy="734635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r>
              <a:rPr kumimoji="1" lang="ja-JP" altLang="en-US" dirty="0"/>
              <a:t>：</a:t>
            </a:r>
            <a:r>
              <a:rPr kumimoji="1" lang="en-US" altLang="ja-JP" dirty="0"/>
              <a:t>00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6158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B5E7-E327-4DF8-85FE-B9FE57E54A15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BB79A-09A6-4196-AB58-3DA7BB5D21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054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B5E7-E327-4DF8-85FE-B9FE57E54A15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BB79A-09A6-4196-AB58-3DA7BB5D21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656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B5E7-E327-4DF8-85FE-B9FE57E54A15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BB79A-09A6-4196-AB58-3DA7BB5D21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18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B5E7-E327-4DF8-85FE-B9FE57E54A15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BB79A-09A6-4196-AB58-3DA7BB5D21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907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1B5E7-E327-4DF8-85FE-B9FE57E54A15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BB79A-09A6-4196-AB58-3DA7BB5D21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239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1B5E7-E327-4DF8-85FE-B9FE57E54A15}" type="datetimeFigureOut">
              <a:rPr kumimoji="1" lang="ja-JP" altLang="en-US" smtClean="0"/>
              <a:t>2024/8/11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BB79A-09A6-4196-AB58-3DA7BB5D21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293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9221D55-0634-C2A3-2514-FB7A951E2C8F}"/>
              </a:ext>
            </a:extLst>
          </p:cNvPr>
          <p:cNvSpPr/>
          <p:nvPr/>
        </p:nvSpPr>
        <p:spPr>
          <a:xfrm>
            <a:off x="-2" y="-1"/>
            <a:ext cx="7559675" cy="106918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 descr="白いバックグラウンドの前に座っている人形&#10;&#10;中程度の精度で自動的に生成された説明">
            <a:extLst>
              <a:ext uri="{FF2B5EF4-FFF2-40B4-BE49-F238E27FC236}">
                <a16:creationId xmlns:a16="http://schemas.microsoft.com/office/drawing/2014/main" id="{3B965B2D-A9A3-ABB5-CD7A-6209E444BF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44" y="556638"/>
            <a:ext cx="6695259" cy="6427449"/>
          </a:xfrm>
          <a:prstGeom prst="rect">
            <a:avLst/>
          </a:prstGeom>
        </p:spPr>
      </p:pic>
      <p:sp>
        <p:nvSpPr>
          <p:cNvPr id="29" name="テキスト ボックス 28"/>
          <p:cNvSpPr txBox="1"/>
          <p:nvPr/>
        </p:nvSpPr>
        <p:spPr>
          <a:xfrm>
            <a:off x="172696" y="268086"/>
            <a:ext cx="74207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dirty="0">
                <a:solidFill>
                  <a:srgbClr val="008000"/>
                </a:solidFill>
                <a:effectLst>
                  <a:glow rad="88900">
                    <a:schemeClr val="bg1">
                      <a:alpha val="8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ﾌﾟﾚｾﾞﾝｽEB" panose="02020800000000000000" pitchFamily="18" charset="-128"/>
                <a:ea typeface="HGS創英ﾌﾟﾚｾﾞﾝｽEB" panose="02020800000000000000" pitchFamily="18" charset="-128"/>
              </a:rPr>
              <a:t>生涯骨太クッキング教室</a:t>
            </a:r>
            <a:endParaRPr lang="en-US" altLang="ja-JP" sz="4800" dirty="0">
              <a:solidFill>
                <a:srgbClr val="008000"/>
              </a:solidFill>
              <a:effectLst>
                <a:glow rad="88900">
                  <a:schemeClr val="bg1">
                    <a:alpha val="8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72696" y="3198712"/>
            <a:ext cx="71455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日   時　９月８日（日） </a:t>
            </a:r>
            <a:r>
              <a:rPr lang="en-US" altLang="ja-JP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10</a:t>
            </a:r>
            <a:r>
              <a:rPr lang="ja-JP" altLang="en-US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：</a:t>
            </a:r>
            <a:r>
              <a:rPr lang="en-US" altLang="ja-JP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00</a:t>
            </a:r>
            <a:r>
              <a:rPr lang="ja-JP" altLang="en-US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～</a:t>
            </a:r>
            <a:r>
              <a:rPr lang="en-US" altLang="ja-JP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15</a:t>
            </a:r>
            <a:r>
              <a:rPr lang="ja-JP" altLang="en-US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：</a:t>
            </a:r>
            <a:r>
              <a:rPr lang="en-US" altLang="ja-JP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00</a:t>
            </a:r>
            <a:endParaRPr lang="ja-JP" altLang="en-US" sz="2800" dirty="0">
              <a:solidFill>
                <a:srgbClr val="002060"/>
              </a:solidFill>
              <a:effectLst>
                <a:glow rad="139700">
                  <a:schemeClr val="bg1">
                    <a:alpha val="70000"/>
                  </a:schemeClr>
                </a:glow>
              </a:effectLst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93971" y="9875021"/>
            <a:ext cx="708260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2400" b="1" dirty="0">
                <a:solidFill>
                  <a:srgbClr val="008000"/>
                </a:solidFill>
                <a:latin typeface="+mn-ea"/>
              </a:rPr>
              <a:t>守口市庭窪コミュニティセンター　☎</a:t>
            </a:r>
            <a:r>
              <a:rPr lang="en-US" altLang="ja-JP" sz="2400" b="1" dirty="0">
                <a:solidFill>
                  <a:srgbClr val="008000"/>
                </a:solidFill>
                <a:latin typeface="+mn-ea"/>
              </a:rPr>
              <a:t> 06-6902-0580</a:t>
            </a:r>
          </a:p>
          <a:p>
            <a:pPr algn="just"/>
            <a:endParaRPr lang="en-US" altLang="ja-JP" sz="1400" b="1" dirty="0">
              <a:latin typeface="+mn-ea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7D5CEE5-339C-E6EE-03B8-B19CEE0806C0}"/>
              </a:ext>
            </a:extLst>
          </p:cNvPr>
          <p:cNvSpPr/>
          <p:nvPr/>
        </p:nvSpPr>
        <p:spPr>
          <a:xfrm>
            <a:off x="341746" y="-646238"/>
            <a:ext cx="7559675" cy="10793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32FA10AC-3B1B-57B1-F54B-FB3A0F19F4F9}"/>
              </a:ext>
            </a:extLst>
          </p:cNvPr>
          <p:cNvSpPr/>
          <p:nvPr/>
        </p:nvSpPr>
        <p:spPr>
          <a:xfrm>
            <a:off x="-1" y="9627399"/>
            <a:ext cx="7559675" cy="10793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2ED09B1-6B15-9B41-28E6-E5BBC57B9ABB}"/>
              </a:ext>
            </a:extLst>
          </p:cNvPr>
          <p:cNvSpPr/>
          <p:nvPr/>
        </p:nvSpPr>
        <p:spPr>
          <a:xfrm>
            <a:off x="189557" y="3829007"/>
            <a:ext cx="85321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場   所　庭窪コミュニティセンター料理実習室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208164B-AE30-7A39-1D5E-F87E49167FF3}"/>
              </a:ext>
            </a:extLst>
          </p:cNvPr>
          <p:cNvSpPr/>
          <p:nvPr/>
        </p:nvSpPr>
        <p:spPr>
          <a:xfrm>
            <a:off x="189557" y="4461348"/>
            <a:ext cx="69417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内　 容　えびと卵の蒸し寿司など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1B0871F-D271-6B5F-615D-9AD294433B9A}"/>
              </a:ext>
            </a:extLst>
          </p:cNvPr>
          <p:cNvSpPr/>
          <p:nvPr/>
        </p:nvSpPr>
        <p:spPr>
          <a:xfrm>
            <a:off x="189557" y="5110159"/>
            <a:ext cx="69417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定　 員　</a:t>
            </a:r>
            <a:r>
              <a:rPr lang="en-US" altLang="ja-JP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17</a:t>
            </a:r>
            <a:r>
              <a:rPr lang="ja-JP" altLang="en-US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名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A67134C-E2B9-D732-D325-9B4C1A6F7582}"/>
              </a:ext>
            </a:extLst>
          </p:cNvPr>
          <p:cNvSpPr/>
          <p:nvPr/>
        </p:nvSpPr>
        <p:spPr>
          <a:xfrm>
            <a:off x="172696" y="5721938"/>
            <a:ext cx="69417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材料費　</a:t>
            </a:r>
            <a:r>
              <a:rPr lang="en-US" altLang="ja-JP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350</a:t>
            </a:r>
            <a:r>
              <a:rPr lang="ja-JP" altLang="en-US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FDD6079-3461-35E8-D37B-72AEF78627B6}"/>
              </a:ext>
            </a:extLst>
          </p:cNvPr>
          <p:cNvSpPr/>
          <p:nvPr/>
        </p:nvSpPr>
        <p:spPr>
          <a:xfrm>
            <a:off x="172696" y="6337525"/>
            <a:ext cx="56957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持ち物　エプロン・三角きん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817B492-AB1B-9557-C69F-7791AA3276AF}"/>
              </a:ext>
            </a:extLst>
          </p:cNvPr>
          <p:cNvSpPr/>
          <p:nvPr/>
        </p:nvSpPr>
        <p:spPr>
          <a:xfrm>
            <a:off x="487644" y="7625879"/>
            <a:ext cx="56957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solidFill>
                  <a:srgbClr val="C0000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参加申込・問い合せ</a:t>
            </a:r>
            <a:endParaRPr lang="en-US" altLang="ja-JP" sz="2000" dirty="0">
              <a:solidFill>
                <a:srgbClr val="C00000"/>
              </a:solidFill>
              <a:effectLst>
                <a:glow rad="139700">
                  <a:schemeClr val="bg1">
                    <a:alpha val="70000"/>
                  </a:schemeClr>
                </a:glow>
              </a:effectLst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2000" dirty="0">
                <a:solidFill>
                  <a:srgbClr val="C0000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庭窪コミュニティセンターにご連絡ください。</a:t>
            </a:r>
            <a:endParaRPr lang="en-US" altLang="ja-JP" sz="2000" dirty="0">
              <a:solidFill>
                <a:srgbClr val="C00000"/>
              </a:solidFill>
              <a:effectLst>
                <a:glow rad="139700">
                  <a:schemeClr val="bg1">
                    <a:alpha val="70000"/>
                  </a:schemeClr>
                </a:glow>
              </a:effectLst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2000" dirty="0">
                <a:solidFill>
                  <a:srgbClr val="C0000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申込先・問い合わせ先をお伝えします。</a:t>
            </a:r>
            <a:endParaRPr lang="en-US" altLang="ja-JP" sz="2000" dirty="0">
              <a:solidFill>
                <a:srgbClr val="C00000"/>
              </a:solidFill>
              <a:effectLst>
                <a:glow rad="139700">
                  <a:schemeClr val="bg1">
                    <a:alpha val="70000"/>
                  </a:schemeClr>
                </a:glow>
              </a:effectLst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F5D0583-7E18-B708-5B93-7AA71748BEA4}"/>
              </a:ext>
            </a:extLst>
          </p:cNvPr>
          <p:cNvSpPr/>
          <p:nvPr/>
        </p:nvSpPr>
        <p:spPr>
          <a:xfrm>
            <a:off x="146015" y="6921449"/>
            <a:ext cx="56957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申込締切　</a:t>
            </a:r>
            <a:r>
              <a:rPr lang="en-US" altLang="ja-JP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8</a:t>
            </a:r>
            <a:r>
              <a:rPr lang="ja-JP" altLang="en-US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月</a:t>
            </a:r>
            <a:r>
              <a:rPr lang="en-US" altLang="ja-JP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20</a:t>
            </a:r>
            <a:r>
              <a:rPr lang="ja-JP" altLang="en-US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日（火）先着</a:t>
            </a:r>
            <a:r>
              <a:rPr lang="en-US" altLang="ja-JP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17</a:t>
            </a:r>
            <a:r>
              <a:rPr lang="ja-JP" altLang="en-US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名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028CECA-FCC2-FE18-5132-3D5D4322DCA4}"/>
              </a:ext>
            </a:extLst>
          </p:cNvPr>
          <p:cNvSpPr/>
          <p:nvPr/>
        </p:nvSpPr>
        <p:spPr>
          <a:xfrm>
            <a:off x="172696" y="8805589"/>
            <a:ext cx="75596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002060"/>
                </a:solidFill>
                <a:effectLst>
                  <a:glow rad="139700">
                    <a:schemeClr val="bg1">
                      <a:alpha val="70000"/>
                    </a:schemeClr>
                  </a:glow>
                </a:effectLst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主　 催   庭窪地域コミュニティ協議会　婦人部</a:t>
            </a:r>
          </a:p>
        </p:txBody>
      </p:sp>
    </p:spTree>
    <p:extLst>
      <p:ext uri="{BB962C8B-B14F-4D97-AF65-F5344CB8AC3E}">
        <p14:creationId xmlns:p14="http://schemas.microsoft.com/office/powerpoint/2010/main" val="262857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1135</TotalTime>
  <Words>89</Words>
  <Application>Microsoft Office PowerPoint</Application>
  <PresentationFormat>ユーザー設定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HGP創英ﾌﾟﾚｾﾞﾝｽEB</vt:lpstr>
      <vt:lpstr>HGS創英ﾌﾟﾚｾﾞﾝｽEB</vt:lpstr>
      <vt:lpstr>HG創英角ﾎﾟｯﾌﾟ体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RE369</dc:creator>
  <cp:lastModifiedBy>岡田 弘明</cp:lastModifiedBy>
  <cp:revision>33</cp:revision>
  <cp:lastPrinted>2023-11-04T05:56:35Z</cp:lastPrinted>
  <dcterms:created xsi:type="dcterms:W3CDTF">2015-02-26T03:35:36Z</dcterms:created>
  <dcterms:modified xsi:type="dcterms:W3CDTF">2024-08-11T01:52:29Z</dcterms:modified>
</cp:coreProperties>
</file>